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61" r:id="rId1"/>
    <p:sldMasterId id="2147483674" r:id="rId2"/>
    <p:sldMasterId id="2147483687" r:id="rId3"/>
  </p:sldMasterIdLst>
  <p:notesMasterIdLst>
    <p:notesMasterId r:id="rId13"/>
  </p:notesMasterIdLst>
  <p:handoutMasterIdLst>
    <p:handoutMasterId r:id="rId14"/>
  </p:handoutMasterIdLst>
  <p:sldIdLst>
    <p:sldId id="271" r:id="rId4"/>
    <p:sldId id="273" r:id="rId5"/>
    <p:sldId id="277" r:id="rId6"/>
    <p:sldId id="278" r:id="rId7"/>
    <p:sldId id="279" r:id="rId8"/>
    <p:sldId id="281" r:id="rId9"/>
    <p:sldId id="274" r:id="rId10"/>
    <p:sldId id="275" r:id="rId11"/>
    <p:sldId id="276" r:id="rId12"/>
  </p:sldIdLst>
  <p:sldSz cx="9144000" cy="6858000" type="screen4x3"/>
  <p:notesSz cx="6867525" cy="9994900"/>
  <p:embeddedFontLst>
    <p:embeddedFont>
      <p:font typeface="MS Gothic" pitchFamily="49" charset="-128"/>
      <p:regular r:id="rId15"/>
    </p:embeddedFont>
    <p:embeddedFont>
      <p:font typeface="Calibri" pitchFamily="34" charset="0"/>
      <p:regular r:id="rId16"/>
      <p:bold r:id="rId17"/>
      <p:italic r:id="rId18"/>
      <p:boldItalic r:id="rId19"/>
    </p:embeddedFont>
    <p:embeddedFont>
      <p:font typeface="Verdana" pitchFamily="34" charset="0"/>
      <p:regular r:id="rId20"/>
      <p:bold r:id="rId21"/>
      <p:italic r:id="rId22"/>
      <p:boldItalic r:id="rId23"/>
    </p:embeddedFont>
    <p:embeddedFont>
      <p:font typeface="Arial Unicode MS" pitchFamily="34" charset="-128"/>
      <p:regular r:id="rId24"/>
    </p:embeddedFont>
  </p:embeddedFontLst>
  <p:defaultTextStyle>
    <a:defPPr>
      <a:defRPr lang="de-DE"/>
    </a:defPPr>
    <a:lvl1pPr algn="l" rtl="0" fontAlgn="base">
      <a:spcBef>
        <a:spcPct val="0"/>
      </a:spcBef>
      <a:spcAft>
        <a:spcPct val="0"/>
      </a:spcAft>
      <a:defRPr kern="1200">
        <a:solidFill>
          <a:schemeClr val="tx1"/>
        </a:solidFill>
        <a:latin typeface="Verdana" pitchFamily="34" charset="0"/>
        <a:ea typeface="MS Gothic" pitchFamily="49" charset="-128"/>
        <a:cs typeface="+mn-cs"/>
      </a:defRPr>
    </a:lvl1pPr>
    <a:lvl2pPr marL="457200" algn="l" rtl="0" fontAlgn="base">
      <a:spcBef>
        <a:spcPct val="0"/>
      </a:spcBef>
      <a:spcAft>
        <a:spcPct val="0"/>
      </a:spcAft>
      <a:defRPr kern="1200">
        <a:solidFill>
          <a:schemeClr val="tx1"/>
        </a:solidFill>
        <a:latin typeface="Verdana" pitchFamily="34" charset="0"/>
        <a:ea typeface="MS Gothic" pitchFamily="49" charset="-128"/>
        <a:cs typeface="+mn-cs"/>
      </a:defRPr>
    </a:lvl2pPr>
    <a:lvl3pPr marL="914400" algn="l" rtl="0" fontAlgn="base">
      <a:spcBef>
        <a:spcPct val="0"/>
      </a:spcBef>
      <a:spcAft>
        <a:spcPct val="0"/>
      </a:spcAft>
      <a:defRPr kern="1200">
        <a:solidFill>
          <a:schemeClr val="tx1"/>
        </a:solidFill>
        <a:latin typeface="Verdana" pitchFamily="34" charset="0"/>
        <a:ea typeface="MS Gothic" pitchFamily="49" charset="-128"/>
        <a:cs typeface="+mn-cs"/>
      </a:defRPr>
    </a:lvl3pPr>
    <a:lvl4pPr marL="1371600" algn="l" rtl="0" fontAlgn="base">
      <a:spcBef>
        <a:spcPct val="0"/>
      </a:spcBef>
      <a:spcAft>
        <a:spcPct val="0"/>
      </a:spcAft>
      <a:defRPr kern="1200">
        <a:solidFill>
          <a:schemeClr val="tx1"/>
        </a:solidFill>
        <a:latin typeface="Verdana" pitchFamily="34" charset="0"/>
        <a:ea typeface="MS Gothic" pitchFamily="49" charset="-128"/>
        <a:cs typeface="+mn-cs"/>
      </a:defRPr>
    </a:lvl4pPr>
    <a:lvl5pPr marL="1828800" algn="l" rtl="0" fontAlgn="base">
      <a:spcBef>
        <a:spcPct val="0"/>
      </a:spcBef>
      <a:spcAft>
        <a:spcPct val="0"/>
      </a:spcAft>
      <a:defRPr kern="1200">
        <a:solidFill>
          <a:schemeClr val="tx1"/>
        </a:solidFill>
        <a:latin typeface="Verdana" pitchFamily="34" charset="0"/>
        <a:ea typeface="MS Gothic" pitchFamily="49" charset="-128"/>
        <a:cs typeface="+mn-cs"/>
      </a:defRPr>
    </a:lvl5pPr>
    <a:lvl6pPr marL="2286000" algn="l" defTabSz="914400" rtl="0" eaLnBrk="1" latinLnBrk="0" hangingPunct="1">
      <a:defRPr kern="1200">
        <a:solidFill>
          <a:schemeClr val="tx1"/>
        </a:solidFill>
        <a:latin typeface="Verdana" pitchFamily="34" charset="0"/>
        <a:ea typeface="MS Gothic" pitchFamily="49" charset="-128"/>
        <a:cs typeface="+mn-cs"/>
      </a:defRPr>
    </a:lvl6pPr>
    <a:lvl7pPr marL="2743200" algn="l" defTabSz="914400" rtl="0" eaLnBrk="1" latinLnBrk="0" hangingPunct="1">
      <a:defRPr kern="1200">
        <a:solidFill>
          <a:schemeClr val="tx1"/>
        </a:solidFill>
        <a:latin typeface="Verdana" pitchFamily="34" charset="0"/>
        <a:ea typeface="MS Gothic" pitchFamily="49" charset="-128"/>
        <a:cs typeface="+mn-cs"/>
      </a:defRPr>
    </a:lvl7pPr>
    <a:lvl8pPr marL="3200400" algn="l" defTabSz="914400" rtl="0" eaLnBrk="1" latinLnBrk="0" hangingPunct="1">
      <a:defRPr kern="1200">
        <a:solidFill>
          <a:schemeClr val="tx1"/>
        </a:solidFill>
        <a:latin typeface="Verdana" pitchFamily="34" charset="0"/>
        <a:ea typeface="MS Gothic" pitchFamily="49" charset="-128"/>
        <a:cs typeface="+mn-cs"/>
      </a:defRPr>
    </a:lvl8pPr>
    <a:lvl9pPr marL="3657600" algn="l" defTabSz="914400" rtl="0" eaLnBrk="1" latinLnBrk="0" hangingPunct="1">
      <a:defRPr kern="1200">
        <a:solidFill>
          <a:schemeClr val="tx1"/>
        </a:solidFill>
        <a:latin typeface="Verdana" pitchFamily="34" charset="0"/>
        <a:ea typeface="MS Gothic" pitchFamily="49"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72381" autoAdjust="0"/>
  </p:normalViewPr>
  <p:slideViewPr>
    <p:cSldViewPr>
      <p:cViewPr varScale="1">
        <p:scale>
          <a:sx n="55" d="100"/>
          <a:sy n="55" d="100"/>
        </p:scale>
        <p:origin x="-97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1014" y="-84"/>
      </p:cViewPr>
      <p:guideLst>
        <p:guide orient="horz" pos="3148"/>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font" Target="fonts/font7.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font" Target="fonts/font5.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6C913B-2495-491D-9A2C-0021800BFC89}" type="doc">
      <dgm:prSet loTypeId="urn:microsoft.com/office/officeart/2005/8/layout/chevron1" loCatId="process" qsTypeId="urn:microsoft.com/office/officeart/2005/8/quickstyle/simple1" qsCatId="simple" csTypeId="urn:microsoft.com/office/officeart/2005/8/colors/accent1_2" csCatId="accent1" phldr="1"/>
      <dgm:spPr/>
    </dgm:pt>
    <dgm:pt modelId="{0A183DE6-5FAF-416C-BB4B-AF0CBF1E1C3E}">
      <dgm:prSet phldrT="[Text]"/>
      <dgm:spPr>
        <a:solidFill>
          <a:srgbClr val="00B050"/>
        </a:solidFill>
      </dgm:spPr>
      <dgm:t>
        <a:bodyPr/>
        <a:lstStyle/>
        <a:p>
          <a:r>
            <a:rPr lang="de-DE" dirty="0" smtClean="0"/>
            <a:t>Visionen schärfen	</a:t>
          </a:r>
          <a:endParaRPr lang="de-DE" dirty="0"/>
        </a:p>
      </dgm:t>
    </dgm:pt>
    <dgm:pt modelId="{41ECE47D-DE03-4620-9868-CBD0915A2A79}" type="parTrans" cxnId="{5E6FD3B9-CD49-48B6-8C35-C6293EA891C1}">
      <dgm:prSet/>
      <dgm:spPr/>
      <dgm:t>
        <a:bodyPr/>
        <a:lstStyle/>
        <a:p>
          <a:endParaRPr lang="de-DE"/>
        </a:p>
      </dgm:t>
    </dgm:pt>
    <dgm:pt modelId="{1964389B-FEF1-49CB-A604-3CDDA5211B92}" type="sibTrans" cxnId="{5E6FD3B9-CD49-48B6-8C35-C6293EA891C1}">
      <dgm:prSet/>
      <dgm:spPr/>
      <dgm:t>
        <a:bodyPr/>
        <a:lstStyle/>
        <a:p>
          <a:endParaRPr lang="de-DE"/>
        </a:p>
      </dgm:t>
    </dgm:pt>
    <dgm:pt modelId="{E9C609DA-F682-4E98-937A-FEC151D4427B}">
      <dgm:prSet phldrT="[Text]"/>
      <dgm:spPr/>
      <dgm:t>
        <a:bodyPr/>
        <a:lstStyle/>
        <a:p>
          <a:r>
            <a:rPr lang="de-DE" dirty="0" smtClean="0"/>
            <a:t>Kompetenzen stärken</a:t>
          </a:r>
          <a:endParaRPr lang="de-DE" dirty="0"/>
        </a:p>
      </dgm:t>
    </dgm:pt>
    <dgm:pt modelId="{A94819DF-8A8B-4B90-96EE-A844CD6F3AB3}" type="parTrans" cxnId="{82A5FED5-1515-436F-A946-66236EE84E73}">
      <dgm:prSet/>
      <dgm:spPr/>
      <dgm:t>
        <a:bodyPr/>
        <a:lstStyle/>
        <a:p>
          <a:endParaRPr lang="de-DE"/>
        </a:p>
      </dgm:t>
    </dgm:pt>
    <dgm:pt modelId="{13B2BE93-0318-48EB-B3C9-48D06DD9EEF8}" type="sibTrans" cxnId="{82A5FED5-1515-436F-A946-66236EE84E73}">
      <dgm:prSet/>
      <dgm:spPr/>
      <dgm:t>
        <a:bodyPr/>
        <a:lstStyle/>
        <a:p>
          <a:endParaRPr lang="de-DE"/>
        </a:p>
      </dgm:t>
    </dgm:pt>
    <dgm:pt modelId="{0909521D-ABFC-486D-B5F1-A9AF48D6EFFE}">
      <dgm:prSet phldrT="[Text]"/>
      <dgm:spPr>
        <a:solidFill>
          <a:srgbClr val="EEB500"/>
        </a:solidFill>
      </dgm:spPr>
      <dgm:t>
        <a:bodyPr/>
        <a:lstStyle/>
        <a:p>
          <a:r>
            <a:rPr lang="de-DE" dirty="0" smtClean="0"/>
            <a:t>Projekte begleiten</a:t>
          </a:r>
          <a:endParaRPr lang="de-DE" dirty="0"/>
        </a:p>
      </dgm:t>
    </dgm:pt>
    <dgm:pt modelId="{BFAE7230-17C6-4EF8-8F86-9B54412FEE0F}" type="parTrans" cxnId="{8DAD0343-C585-4E2C-8A12-F25FD9F709F1}">
      <dgm:prSet/>
      <dgm:spPr/>
      <dgm:t>
        <a:bodyPr/>
        <a:lstStyle/>
        <a:p>
          <a:endParaRPr lang="de-DE"/>
        </a:p>
      </dgm:t>
    </dgm:pt>
    <dgm:pt modelId="{B3CC937A-E110-4070-A249-7C90B4CBD254}" type="sibTrans" cxnId="{8DAD0343-C585-4E2C-8A12-F25FD9F709F1}">
      <dgm:prSet/>
      <dgm:spPr/>
      <dgm:t>
        <a:bodyPr/>
        <a:lstStyle/>
        <a:p>
          <a:endParaRPr lang="de-DE"/>
        </a:p>
      </dgm:t>
    </dgm:pt>
    <dgm:pt modelId="{64E56C17-4F56-45BC-AC10-5705D6C7ED0F}" type="pres">
      <dgm:prSet presAssocID="{FC6C913B-2495-491D-9A2C-0021800BFC89}" presName="Name0" presStyleCnt="0">
        <dgm:presLayoutVars>
          <dgm:dir/>
          <dgm:animLvl val="lvl"/>
          <dgm:resizeHandles val="exact"/>
        </dgm:presLayoutVars>
      </dgm:prSet>
      <dgm:spPr/>
    </dgm:pt>
    <dgm:pt modelId="{B2E1BFF8-05CF-4D03-9B46-9507F8A0608B}" type="pres">
      <dgm:prSet presAssocID="{0A183DE6-5FAF-416C-BB4B-AF0CBF1E1C3E}" presName="parTxOnly" presStyleLbl="node1" presStyleIdx="0" presStyleCnt="3">
        <dgm:presLayoutVars>
          <dgm:chMax val="0"/>
          <dgm:chPref val="0"/>
          <dgm:bulletEnabled val="1"/>
        </dgm:presLayoutVars>
      </dgm:prSet>
      <dgm:spPr/>
      <dgm:t>
        <a:bodyPr/>
        <a:lstStyle/>
        <a:p>
          <a:endParaRPr lang="de-DE"/>
        </a:p>
      </dgm:t>
    </dgm:pt>
    <dgm:pt modelId="{F34084BE-FF5E-487D-AA72-B46AB36D3B99}" type="pres">
      <dgm:prSet presAssocID="{1964389B-FEF1-49CB-A604-3CDDA5211B92}" presName="parTxOnlySpace" presStyleCnt="0"/>
      <dgm:spPr/>
    </dgm:pt>
    <dgm:pt modelId="{68D3D472-EAE9-4EDD-96DB-DD110E4239B0}" type="pres">
      <dgm:prSet presAssocID="{E9C609DA-F682-4E98-937A-FEC151D4427B}" presName="parTxOnly" presStyleLbl="node1" presStyleIdx="1" presStyleCnt="3">
        <dgm:presLayoutVars>
          <dgm:chMax val="0"/>
          <dgm:chPref val="0"/>
          <dgm:bulletEnabled val="1"/>
        </dgm:presLayoutVars>
      </dgm:prSet>
      <dgm:spPr/>
      <dgm:t>
        <a:bodyPr/>
        <a:lstStyle/>
        <a:p>
          <a:endParaRPr lang="de-DE"/>
        </a:p>
      </dgm:t>
    </dgm:pt>
    <dgm:pt modelId="{1C63AEA6-11BA-4656-A62D-4CA69F3E3EF3}" type="pres">
      <dgm:prSet presAssocID="{13B2BE93-0318-48EB-B3C9-48D06DD9EEF8}" presName="parTxOnlySpace" presStyleCnt="0"/>
      <dgm:spPr/>
    </dgm:pt>
    <dgm:pt modelId="{8AC79713-C918-499D-963F-434E172E4F9F}" type="pres">
      <dgm:prSet presAssocID="{0909521D-ABFC-486D-B5F1-A9AF48D6EFFE}" presName="parTxOnly" presStyleLbl="node1" presStyleIdx="2" presStyleCnt="3">
        <dgm:presLayoutVars>
          <dgm:chMax val="0"/>
          <dgm:chPref val="0"/>
          <dgm:bulletEnabled val="1"/>
        </dgm:presLayoutVars>
      </dgm:prSet>
      <dgm:spPr/>
      <dgm:t>
        <a:bodyPr/>
        <a:lstStyle/>
        <a:p>
          <a:endParaRPr lang="de-DE"/>
        </a:p>
      </dgm:t>
    </dgm:pt>
  </dgm:ptLst>
  <dgm:cxnLst>
    <dgm:cxn modelId="{8DAD0343-C585-4E2C-8A12-F25FD9F709F1}" srcId="{FC6C913B-2495-491D-9A2C-0021800BFC89}" destId="{0909521D-ABFC-486D-B5F1-A9AF48D6EFFE}" srcOrd="2" destOrd="0" parTransId="{BFAE7230-17C6-4EF8-8F86-9B54412FEE0F}" sibTransId="{B3CC937A-E110-4070-A249-7C90B4CBD254}"/>
    <dgm:cxn modelId="{829D9F32-6FBF-4BC3-92CF-30B99AF18391}" type="presOf" srcId="{0909521D-ABFC-486D-B5F1-A9AF48D6EFFE}" destId="{8AC79713-C918-499D-963F-434E172E4F9F}" srcOrd="0" destOrd="0" presId="urn:microsoft.com/office/officeart/2005/8/layout/chevron1"/>
    <dgm:cxn modelId="{5072FAAF-ED28-4A73-A50C-EA926EBF210D}" type="presOf" srcId="{0A183DE6-5FAF-416C-BB4B-AF0CBF1E1C3E}" destId="{B2E1BFF8-05CF-4D03-9B46-9507F8A0608B}" srcOrd="0" destOrd="0" presId="urn:microsoft.com/office/officeart/2005/8/layout/chevron1"/>
    <dgm:cxn modelId="{82A5FED5-1515-436F-A946-66236EE84E73}" srcId="{FC6C913B-2495-491D-9A2C-0021800BFC89}" destId="{E9C609DA-F682-4E98-937A-FEC151D4427B}" srcOrd="1" destOrd="0" parTransId="{A94819DF-8A8B-4B90-96EE-A844CD6F3AB3}" sibTransId="{13B2BE93-0318-48EB-B3C9-48D06DD9EEF8}"/>
    <dgm:cxn modelId="{5E6FD3B9-CD49-48B6-8C35-C6293EA891C1}" srcId="{FC6C913B-2495-491D-9A2C-0021800BFC89}" destId="{0A183DE6-5FAF-416C-BB4B-AF0CBF1E1C3E}" srcOrd="0" destOrd="0" parTransId="{41ECE47D-DE03-4620-9868-CBD0915A2A79}" sibTransId="{1964389B-FEF1-49CB-A604-3CDDA5211B92}"/>
    <dgm:cxn modelId="{F5FC51C0-5D30-4667-8DCB-3AC0E98112DF}" type="presOf" srcId="{E9C609DA-F682-4E98-937A-FEC151D4427B}" destId="{68D3D472-EAE9-4EDD-96DB-DD110E4239B0}" srcOrd="0" destOrd="0" presId="urn:microsoft.com/office/officeart/2005/8/layout/chevron1"/>
    <dgm:cxn modelId="{549A67E9-9EAB-4CB7-9A37-F57223BAF73C}" type="presOf" srcId="{FC6C913B-2495-491D-9A2C-0021800BFC89}" destId="{64E56C17-4F56-45BC-AC10-5705D6C7ED0F}" srcOrd="0" destOrd="0" presId="urn:microsoft.com/office/officeart/2005/8/layout/chevron1"/>
    <dgm:cxn modelId="{931D574C-1ED4-4BAA-813E-BA355260A3D4}" type="presParOf" srcId="{64E56C17-4F56-45BC-AC10-5705D6C7ED0F}" destId="{B2E1BFF8-05CF-4D03-9B46-9507F8A0608B}" srcOrd="0" destOrd="0" presId="urn:microsoft.com/office/officeart/2005/8/layout/chevron1"/>
    <dgm:cxn modelId="{05E33F54-994E-4D37-8660-3FC96C21CF5B}" type="presParOf" srcId="{64E56C17-4F56-45BC-AC10-5705D6C7ED0F}" destId="{F34084BE-FF5E-487D-AA72-B46AB36D3B99}" srcOrd="1" destOrd="0" presId="urn:microsoft.com/office/officeart/2005/8/layout/chevron1"/>
    <dgm:cxn modelId="{D351B712-11FB-4D1B-AA8D-20EF7E41BF2E}" type="presParOf" srcId="{64E56C17-4F56-45BC-AC10-5705D6C7ED0F}" destId="{68D3D472-EAE9-4EDD-96DB-DD110E4239B0}" srcOrd="2" destOrd="0" presId="urn:microsoft.com/office/officeart/2005/8/layout/chevron1"/>
    <dgm:cxn modelId="{23E008B7-02C8-4D7F-A6A5-A72E7A2EA684}" type="presParOf" srcId="{64E56C17-4F56-45BC-AC10-5705D6C7ED0F}" destId="{1C63AEA6-11BA-4656-A62D-4CA69F3E3EF3}" srcOrd="3" destOrd="0" presId="urn:microsoft.com/office/officeart/2005/8/layout/chevron1"/>
    <dgm:cxn modelId="{4F8D7D08-0261-4BED-8C16-A9703895ED5C}" type="presParOf" srcId="{64E56C17-4F56-45BC-AC10-5705D6C7ED0F}" destId="{8AC79713-C918-499D-963F-434E172E4F9F}" srcOrd="4" destOrd="0" presId="urn:microsoft.com/office/officeart/2005/8/layout/chevron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1BFF8-05CF-4D03-9B46-9507F8A0608B}">
      <dsp:nvSpPr>
        <dsp:cNvPr id="0" name=""/>
        <dsp:cNvSpPr/>
      </dsp:nvSpPr>
      <dsp:spPr>
        <a:xfrm>
          <a:off x="2532" y="0"/>
          <a:ext cx="3085333" cy="441645"/>
        </a:xfrm>
        <a:prstGeom prst="chevron">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lvl="0" algn="ctr" defTabSz="844550">
            <a:lnSpc>
              <a:spcPct val="90000"/>
            </a:lnSpc>
            <a:spcBef>
              <a:spcPct val="0"/>
            </a:spcBef>
            <a:spcAft>
              <a:spcPct val="35000"/>
            </a:spcAft>
          </a:pPr>
          <a:r>
            <a:rPr lang="de-DE" sz="1900" kern="1200" dirty="0" smtClean="0"/>
            <a:t>Visionen schärfen	</a:t>
          </a:r>
          <a:endParaRPr lang="de-DE" sz="1900" kern="1200" dirty="0"/>
        </a:p>
      </dsp:txBody>
      <dsp:txXfrm>
        <a:off x="223355" y="0"/>
        <a:ext cx="2643688" cy="441645"/>
      </dsp:txXfrm>
    </dsp:sp>
    <dsp:sp modelId="{68D3D472-EAE9-4EDD-96DB-DD110E4239B0}">
      <dsp:nvSpPr>
        <dsp:cNvPr id="0" name=""/>
        <dsp:cNvSpPr/>
      </dsp:nvSpPr>
      <dsp:spPr>
        <a:xfrm>
          <a:off x="2779332" y="0"/>
          <a:ext cx="3085333" cy="441645"/>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lvl="0" algn="ctr" defTabSz="844550">
            <a:lnSpc>
              <a:spcPct val="90000"/>
            </a:lnSpc>
            <a:spcBef>
              <a:spcPct val="0"/>
            </a:spcBef>
            <a:spcAft>
              <a:spcPct val="35000"/>
            </a:spcAft>
          </a:pPr>
          <a:r>
            <a:rPr lang="de-DE" sz="1900" kern="1200" dirty="0" smtClean="0"/>
            <a:t>Kompetenzen stärken</a:t>
          </a:r>
          <a:endParaRPr lang="de-DE" sz="1900" kern="1200" dirty="0"/>
        </a:p>
      </dsp:txBody>
      <dsp:txXfrm>
        <a:off x="3000155" y="0"/>
        <a:ext cx="2643688" cy="441645"/>
      </dsp:txXfrm>
    </dsp:sp>
    <dsp:sp modelId="{8AC79713-C918-499D-963F-434E172E4F9F}">
      <dsp:nvSpPr>
        <dsp:cNvPr id="0" name=""/>
        <dsp:cNvSpPr/>
      </dsp:nvSpPr>
      <dsp:spPr>
        <a:xfrm>
          <a:off x="5556132" y="0"/>
          <a:ext cx="3085333" cy="441645"/>
        </a:xfrm>
        <a:prstGeom prst="chevron">
          <a:avLst/>
        </a:prstGeom>
        <a:solidFill>
          <a:srgbClr val="EEB5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lvl="0" algn="ctr" defTabSz="844550">
            <a:lnSpc>
              <a:spcPct val="90000"/>
            </a:lnSpc>
            <a:spcBef>
              <a:spcPct val="0"/>
            </a:spcBef>
            <a:spcAft>
              <a:spcPct val="35000"/>
            </a:spcAft>
          </a:pPr>
          <a:r>
            <a:rPr lang="de-DE" sz="1900" kern="1200" dirty="0" smtClean="0"/>
            <a:t>Projekte begleiten</a:t>
          </a:r>
          <a:endParaRPr lang="de-DE" sz="1900" kern="1200" dirty="0"/>
        </a:p>
      </dsp:txBody>
      <dsp:txXfrm>
        <a:off x="5776955" y="0"/>
        <a:ext cx="2643688" cy="441645"/>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6563" cy="500063"/>
          </a:xfrm>
          <a:prstGeom prst="rect">
            <a:avLst/>
          </a:prstGeom>
        </p:spPr>
        <p:txBody>
          <a:bodyPr vert="horz" lIns="96350" tIns="48175" rIns="96350" bIns="48175" rtlCol="0"/>
          <a:lstStyle>
            <a:lvl1pPr algn="l" fontAlgn="auto">
              <a:spcBef>
                <a:spcPts val="0"/>
              </a:spcBef>
              <a:spcAft>
                <a:spcPts val="0"/>
              </a:spcAft>
              <a:defRPr sz="1300">
                <a:latin typeface="+mn-lt"/>
                <a:ea typeface="+mn-ea"/>
              </a:defRPr>
            </a:lvl1pPr>
          </a:lstStyle>
          <a:p>
            <a:pPr>
              <a:defRPr/>
            </a:pPr>
            <a:r>
              <a:rPr lang="de-DE"/>
              <a:t>Gemeinde 2.1 Schnittstelle zur Welt</a:t>
            </a:r>
          </a:p>
        </p:txBody>
      </p:sp>
      <p:sp>
        <p:nvSpPr>
          <p:cNvPr id="3" name="Datumsplatzhalter 2"/>
          <p:cNvSpPr>
            <a:spLocks noGrp="1"/>
          </p:cNvSpPr>
          <p:nvPr>
            <p:ph type="dt" sz="quarter" idx="1"/>
          </p:nvPr>
        </p:nvSpPr>
        <p:spPr>
          <a:xfrm>
            <a:off x="3889375" y="0"/>
            <a:ext cx="2976563" cy="500063"/>
          </a:xfrm>
          <a:prstGeom prst="rect">
            <a:avLst/>
          </a:prstGeom>
        </p:spPr>
        <p:txBody>
          <a:bodyPr vert="horz" lIns="96350" tIns="48175" rIns="96350" bIns="48175" rtlCol="0"/>
          <a:lstStyle>
            <a:lvl1pPr algn="r" fontAlgn="auto">
              <a:spcBef>
                <a:spcPts val="0"/>
              </a:spcBef>
              <a:spcAft>
                <a:spcPts val="0"/>
              </a:spcAft>
              <a:defRPr sz="1300">
                <a:latin typeface="+mn-lt"/>
                <a:ea typeface="+mn-ea"/>
              </a:defRPr>
            </a:lvl1pPr>
          </a:lstStyle>
          <a:p>
            <a:pPr>
              <a:defRPr/>
            </a:pPr>
            <a:r>
              <a:rPr lang="de-DE"/>
              <a:t>24.09.2009</a:t>
            </a:r>
          </a:p>
        </p:txBody>
      </p:sp>
      <p:sp>
        <p:nvSpPr>
          <p:cNvPr id="4" name="Fußzeilenplatzhalter 3"/>
          <p:cNvSpPr>
            <a:spLocks noGrp="1"/>
          </p:cNvSpPr>
          <p:nvPr>
            <p:ph type="ftr" sz="quarter" idx="2"/>
          </p:nvPr>
        </p:nvSpPr>
        <p:spPr>
          <a:xfrm>
            <a:off x="0" y="9493250"/>
            <a:ext cx="2976563" cy="500063"/>
          </a:xfrm>
          <a:prstGeom prst="rect">
            <a:avLst/>
          </a:prstGeom>
        </p:spPr>
        <p:txBody>
          <a:bodyPr vert="horz" lIns="96350" tIns="48175" rIns="96350" bIns="48175" rtlCol="0" anchor="b"/>
          <a:lstStyle>
            <a:lvl1pPr algn="l" fontAlgn="auto">
              <a:spcBef>
                <a:spcPts val="0"/>
              </a:spcBef>
              <a:spcAft>
                <a:spcPts val="0"/>
              </a:spcAft>
              <a:defRPr sz="1300">
                <a:latin typeface="+mn-lt"/>
                <a:ea typeface="+mn-ea"/>
              </a:defRPr>
            </a:lvl1pPr>
          </a:lstStyle>
          <a:p>
            <a:pPr>
              <a:defRPr/>
            </a:pPr>
            <a:r>
              <a:rPr lang="de-DE"/>
              <a:t>Pastor JürgenTischler</a:t>
            </a:r>
          </a:p>
        </p:txBody>
      </p:sp>
      <p:sp>
        <p:nvSpPr>
          <p:cNvPr id="5" name="Foliennummernplatzhalter 4"/>
          <p:cNvSpPr>
            <a:spLocks noGrp="1"/>
          </p:cNvSpPr>
          <p:nvPr>
            <p:ph type="sldNum" sz="quarter" idx="3"/>
          </p:nvPr>
        </p:nvSpPr>
        <p:spPr>
          <a:xfrm>
            <a:off x="3889375" y="9493250"/>
            <a:ext cx="2976563" cy="500063"/>
          </a:xfrm>
          <a:prstGeom prst="rect">
            <a:avLst/>
          </a:prstGeom>
        </p:spPr>
        <p:txBody>
          <a:bodyPr vert="horz" lIns="96350" tIns="48175" rIns="96350" bIns="48175" rtlCol="0" anchor="b"/>
          <a:lstStyle>
            <a:lvl1pPr algn="r" fontAlgn="auto">
              <a:spcBef>
                <a:spcPts val="0"/>
              </a:spcBef>
              <a:spcAft>
                <a:spcPts val="0"/>
              </a:spcAft>
              <a:defRPr sz="1300">
                <a:latin typeface="+mn-lt"/>
                <a:ea typeface="+mn-ea"/>
              </a:defRPr>
            </a:lvl1pPr>
          </a:lstStyle>
          <a:p>
            <a:pPr>
              <a:defRPr/>
            </a:pPr>
            <a:fld id="{3F1DD7D7-D210-451A-AE86-E46563674BB5}" type="slidenum">
              <a:rPr lang="de-DE"/>
              <a:pPr>
                <a:defRPr/>
              </a:pPr>
              <a:t>‹Nr.›</a:t>
            </a:fld>
            <a:endParaRPr lang="de-DE"/>
          </a:p>
        </p:txBody>
      </p:sp>
    </p:spTree>
    <p:extLst>
      <p:ext uri="{BB962C8B-B14F-4D97-AF65-F5344CB8AC3E}">
        <p14:creationId xmlns:p14="http://schemas.microsoft.com/office/powerpoint/2010/main" val="215424871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862388" cy="500063"/>
          </a:xfrm>
          <a:prstGeom prst="rect">
            <a:avLst/>
          </a:prstGeom>
        </p:spPr>
        <p:txBody>
          <a:bodyPr vert="horz" lIns="96350" tIns="48175" rIns="96350" bIns="48175" rtlCol="0"/>
          <a:lstStyle>
            <a:lvl1pPr algn="l" fontAlgn="auto">
              <a:spcBef>
                <a:spcPts val="0"/>
              </a:spcBef>
              <a:spcAft>
                <a:spcPts val="0"/>
              </a:spcAft>
              <a:defRPr sz="1300">
                <a:latin typeface="+mn-lt"/>
                <a:ea typeface="+mn-ea"/>
              </a:defRPr>
            </a:lvl1pPr>
          </a:lstStyle>
          <a:p>
            <a:pPr>
              <a:defRPr/>
            </a:pPr>
            <a:r>
              <a:rPr lang="de-DE"/>
              <a:t>Gemeinde 2.1 Schnittstelle zur Welt</a:t>
            </a:r>
          </a:p>
        </p:txBody>
      </p:sp>
      <p:sp>
        <p:nvSpPr>
          <p:cNvPr id="3" name="Datumsplatzhalter 2"/>
          <p:cNvSpPr>
            <a:spLocks noGrp="1"/>
          </p:cNvSpPr>
          <p:nvPr>
            <p:ph type="dt" idx="1"/>
          </p:nvPr>
        </p:nvSpPr>
        <p:spPr>
          <a:xfrm>
            <a:off x="3889375" y="0"/>
            <a:ext cx="2976563" cy="500063"/>
          </a:xfrm>
          <a:prstGeom prst="rect">
            <a:avLst/>
          </a:prstGeom>
        </p:spPr>
        <p:txBody>
          <a:bodyPr vert="horz" lIns="96350" tIns="48175" rIns="96350" bIns="48175" rtlCol="0"/>
          <a:lstStyle>
            <a:lvl1pPr algn="r" fontAlgn="auto">
              <a:spcBef>
                <a:spcPts val="0"/>
              </a:spcBef>
              <a:spcAft>
                <a:spcPts val="0"/>
              </a:spcAft>
              <a:defRPr sz="1300">
                <a:latin typeface="+mn-lt"/>
                <a:ea typeface="+mn-ea"/>
              </a:defRPr>
            </a:lvl1pPr>
          </a:lstStyle>
          <a:p>
            <a:pPr>
              <a:defRPr/>
            </a:pPr>
            <a:r>
              <a:rPr lang="de-DE"/>
              <a:t>24.09.2009</a:t>
            </a:r>
          </a:p>
        </p:txBody>
      </p:sp>
      <p:sp>
        <p:nvSpPr>
          <p:cNvPr id="4" name="Folienbildplatzhalter 3"/>
          <p:cNvSpPr>
            <a:spLocks noGrp="1" noRot="1" noChangeAspect="1"/>
          </p:cNvSpPr>
          <p:nvPr>
            <p:ph type="sldImg" idx="2"/>
          </p:nvPr>
        </p:nvSpPr>
        <p:spPr>
          <a:xfrm>
            <a:off x="369888" y="546100"/>
            <a:ext cx="3122612" cy="2343150"/>
          </a:xfrm>
          <a:prstGeom prst="rect">
            <a:avLst/>
          </a:prstGeom>
          <a:noFill/>
          <a:ln w="12700">
            <a:solidFill>
              <a:prstClr val="black"/>
            </a:solidFill>
          </a:ln>
        </p:spPr>
        <p:txBody>
          <a:bodyPr vert="horz" lIns="96350" tIns="48175" rIns="96350" bIns="48175" rtlCol="0" anchor="ctr"/>
          <a:lstStyle/>
          <a:p>
            <a:pPr lvl="0"/>
            <a:endParaRPr lang="de-DE" noProof="0"/>
          </a:p>
        </p:txBody>
      </p:sp>
      <p:sp>
        <p:nvSpPr>
          <p:cNvPr id="5" name="Notizenplatzhalter 4"/>
          <p:cNvSpPr>
            <a:spLocks noGrp="1"/>
          </p:cNvSpPr>
          <p:nvPr>
            <p:ph type="body" sz="quarter" idx="3"/>
          </p:nvPr>
        </p:nvSpPr>
        <p:spPr>
          <a:xfrm>
            <a:off x="500063" y="2889250"/>
            <a:ext cx="5680075" cy="6559550"/>
          </a:xfrm>
          <a:prstGeom prst="rect">
            <a:avLst/>
          </a:prstGeom>
        </p:spPr>
        <p:txBody>
          <a:bodyPr vert="horz" lIns="96350" tIns="48175" rIns="96350" bIns="48175" rtlCol="0">
            <a:normAutofit/>
          </a:bodyPr>
          <a:lstStyle/>
          <a:p>
            <a:pPr lvl="0"/>
            <a:r>
              <a:rPr lang="de-DE" noProof="0" dirty="0" smtClean="0"/>
              <a:t>Textmasterformate durch Klicken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endParaRPr lang="de-DE" noProof="0" dirty="0"/>
          </a:p>
        </p:txBody>
      </p:sp>
      <p:sp>
        <p:nvSpPr>
          <p:cNvPr id="6" name="Fußzeilenplatzhalter 5"/>
          <p:cNvSpPr>
            <a:spLocks noGrp="1"/>
          </p:cNvSpPr>
          <p:nvPr>
            <p:ph type="ftr" sz="quarter" idx="4"/>
          </p:nvPr>
        </p:nvSpPr>
        <p:spPr>
          <a:xfrm>
            <a:off x="0" y="9493250"/>
            <a:ext cx="2976563" cy="500063"/>
          </a:xfrm>
          <a:prstGeom prst="rect">
            <a:avLst/>
          </a:prstGeom>
        </p:spPr>
        <p:txBody>
          <a:bodyPr vert="horz" lIns="96350" tIns="48175" rIns="96350" bIns="48175" rtlCol="0" anchor="b"/>
          <a:lstStyle>
            <a:lvl1pPr algn="l" fontAlgn="auto">
              <a:spcBef>
                <a:spcPts val="0"/>
              </a:spcBef>
              <a:spcAft>
                <a:spcPts val="0"/>
              </a:spcAft>
              <a:defRPr sz="1300">
                <a:latin typeface="+mn-lt"/>
                <a:ea typeface="+mn-ea"/>
              </a:defRPr>
            </a:lvl1pPr>
          </a:lstStyle>
          <a:p>
            <a:pPr>
              <a:defRPr/>
            </a:pPr>
            <a:r>
              <a:rPr lang="de-DE"/>
              <a:t>Pastor JürgenTischler</a:t>
            </a:r>
          </a:p>
        </p:txBody>
      </p:sp>
      <p:sp>
        <p:nvSpPr>
          <p:cNvPr id="7" name="Foliennummernplatzhalter 6"/>
          <p:cNvSpPr>
            <a:spLocks noGrp="1"/>
          </p:cNvSpPr>
          <p:nvPr>
            <p:ph type="sldNum" sz="quarter" idx="5"/>
          </p:nvPr>
        </p:nvSpPr>
        <p:spPr>
          <a:xfrm>
            <a:off x="3889375" y="9493250"/>
            <a:ext cx="2976563" cy="500063"/>
          </a:xfrm>
          <a:prstGeom prst="rect">
            <a:avLst/>
          </a:prstGeom>
        </p:spPr>
        <p:txBody>
          <a:bodyPr vert="horz" lIns="96350" tIns="48175" rIns="96350" bIns="48175" rtlCol="0" anchor="b"/>
          <a:lstStyle>
            <a:lvl1pPr algn="r" fontAlgn="auto">
              <a:spcBef>
                <a:spcPts val="0"/>
              </a:spcBef>
              <a:spcAft>
                <a:spcPts val="0"/>
              </a:spcAft>
              <a:defRPr sz="1300">
                <a:latin typeface="+mn-lt"/>
                <a:ea typeface="+mn-ea"/>
              </a:defRPr>
            </a:lvl1pPr>
          </a:lstStyle>
          <a:p>
            <a:pPr>
              <a:defRPr/>
            </a:pPr>
            <a:fld id="{A0CF2219-57BB-4676-8D07-8A03380A4D29}" type="slidenum">
              <a:rPr lang="de-DE"/>
              <a:pPr>
                <a:defRPr/>
              </a:pPr>
              <a:t>‹Nr.›</a:t>
            </a:fld>
            <a:endParaRPr lang="de-DE"/>
          </a:p>
        </p:txBody>
      </p:sp>
    </p:spTree>
    <p:extLst>
      <p:ext uri="{BB962C8B-B14F-4D97-AF65-F5344CB8AC3E}">
        <p14:creationId xmlns:p14="http://schemas.microsoft.com/office/powerpoint/2010/main" val="3405138523"/>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600" kern="1200">
        <a:solidFill>
          <a:schemeClr val="tx1"/>
        </a:solidFill>
        <a:latin typeface="+mn-lt"/>
        <a:ea typeface="+mn-ea"/>
        <a:cs typeface="+mn-cs"/>
      </a:defRPr>
    </a:lvl1pPr>
    <a:lvl2pPr marL="457200" algn="l" rtl="0" eaLnBrk="0" fontAlgn="base" hangingPunct="0">
      <a:spcBef>
        <a:spcPct val="30000"/>
      </a:spcBef>
      <a:spcAft>
        <a:spcPct val="0"/>
      </a:spcAft>
      <a:defRPr sz="1600" kern="1200">
        <a:solidFill>
          <a:schemeClr val="tx1"/>
        </a:solidFill>
        <a:latin typeface="+mn-lt"/>
        <a:ea typeface="+mn-ea"/>
        <a:cs typeface="+mn-cs"/>
      </a:defRPr>
    </a:lvl2pPr>
    <a:lvl3pPr marL="914400" algn="l" rtl="0" eaLnBrk="0" fontAlgn="base" hangingPunct="0">
      <a:spcBef>
        <a:spcPct val="30000"/>
      </a:spcBef>
      <a:spcAft>
        <a:spcPct val="0"/>
      </a:spcAft>
      <a:defRPr sz="1600" kern="1200">
        <a:solidFill>
          <a:schemeClr val="tx1"/>
        </a:solidFill>
        <a:latin typeface="+mn-lt"/>
        <a:ea typeface="+mn-ea"/>
        <a:cs typeface="+mn-cs"/>
      </a:defRPr>
    </a:lvl3pPr>
    <a:lvl4pPr marL="1371600" algn="l" rtl="0" eaLnBrk="0" fontAlgn="base" hangingPunct="0">
      <a:spcBef>
        <a:spcPct val="30000"/>
      </a:spcBef>
      <a:spcAft>
        <a:spcPct val="0"/>
      </a:spcAft>
      <a:defRPr sz="1600" kern="1200">
        <a:solidFill>
          <a:schemeClr val="tx1"/>
        </a:solidFill>
        <a:latin typeface="+mn-lt"/>
        <a:ea typeface="+mn-ea"/>
        <a:cs typeface="+mn-cs"/>
      </a:defRPr>
    </a:lvl4pPr>
    <a:lvl5pPr marL="1828800" algn="l" rtl="0" eaLnBrk="0" fontAlgn="base" hangingPunct="0">
      <a:spcBef>
        <a:spcPct val="30000"/>
      </a:spcBef>
      <a:spcAft>
        <a:spcPct val="0"/>
      </a:spcAft>
      <a:defRPr sz="16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smtClean="0">
              <a:latin typeface="Arial" charset="0"/>
            </a:endParaRPr>
          </a:p>
        </p:txBody>
      </p:sp>
      <p:sp>
        <p:nvSpPr>
          <p:cNvPr id="1741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eaLnBrk="1" fontAlgn="base" hangingPunct="1">
              <a:spcBef>
                <a:spcPct val="0"/>
              </a:spcBef>
              <a:spcAft>
                <a:spcPct val="0"/>
              </a:spcAft>
            </a:pPr>
            <a:fld id="{C27AE102-4B9C-4A02-968D-46BEC462AF38}" type="slidenum">
              <a:rPr lang="de-DE" smtClean="0">
                <a:latin typeface="Calibri" pitchFamily="34" charset="0"/>
              </a:rPr>
              <a:pPr eaLnBrk="1" fontAlgn="base" hangingPunct="1">
                <a:spcBef>
                  <a:spcPct val="0"/>
                </a:spcBef>
                <a:spcAft>
                  <a:spcPct val="0"/>
                </a:spcAft>
              </a:pPr>
              <a:t>1</a:t>
            </a:fld>
            <a:endParaRPr lang="de-DE" smtClean="0">
              <a:latin typeface="Calibri" pitchFamily="34" charset="0"/>
            </a:endParaRPr>
          </a:p>
        </p:txBody>
      </p:sp>
      <p:sp>
        <p:nvSpPr>
          <p:cNvPr id="17413" name="Fußzeilenplatzhalter 5"/>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eaLnBrk="1" fontAlgn="base" hangingPunct="1">
              <a:spcBef>
                <a:spcPct val="0"/>
              </a:spcBef>
              <a:spcAft>
                <a:spcPct val="0"/>
              </a:spcAft>
            </a:pPr>
            <a:r>
              <a:rPr lang="de-DE" smtClean="0">
                <a:latin typeface="Calibri" pitchFamily="34" charset="0"/>
              </a:rPr>
              <a:t>Pastor JürgenTischler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Werbetext für PowerPoint Präsentation gesprochen von JT</a:t>
            </a:r>
          </a:p>
          <a:p>
            <a:r>
              <a:rPr lang="de-DE" dirty="0" smtClean="0"/>
              <a:t>Audio:</a:t>
            </a:r>
          </a:p>
          <a:p>
            <a:r>
              <a:rPr lang="de-DE" dirty="0" smtClean="0"/>
              <a:t>„Trauer ist keine Krankheit, sondern eine lebenswichtige Reaktion. Sie gehört zum Leben und zum Abschiednehmen. Trauer ist bereits ein Teil der Verarbeitung eines Verlusts. Sie wird von jedem individuell erlebt. Trauersituationen ziehen sich durchs ganze Leben – Junge und Alte Menschen können trauern, es kann Einzelpersonen betreffen oder ganze Bevölkerungen erfassen.</a:t>
            </a:r>
          </a:p>
          <a:p>
            <a:r>
              <a:rPr lang="de-DE" dirty="0" smtClean="0"/>
              <a:t>In diesem Gottesdienst wollen wir Ihnen wieder zwei Postkarten und ein Magazin empfehlen. Kommen Sie mit Menschen ins Gespräch über Jesus, den Trauernden. Er hat geweint. Er war erschüttert. Er hat mitgefühlt mit der Familie. Er spürte den Verlust des Freundes. Helfen Sie Menschen diese Seite von Jesus zu sehen. Helfen Sie, dass Menschen mit ihrer Trauer bei Jesus landen. Bei Jesus abladen und auch ablassen können: Tränen, Wut, Verzweiflung und Fragen. Jesus tröstet – die Menschen in Norwegen nach dem 22. Juli fanden in der Bibel und den Kirchen helfende Worte. Jesus tröstet – die Menschen in Ihrem Lebensumfeld dürfen durch Sie jemanden haben, der zuhört in Verlust und Trauer.</a:t>
            </a:r>
          </a:p>
          <a:p>
            <a:r>
              <a:rPr lang="de-DE" dirty="0" smtClean="0"/>
              <a:t>Dabei geht es nicht allein um das Thema „Tod“. Trauer entsteht da, wo Verluste erlebt werden. Trost und „Mitweinen“ ist da angesagt, wo Menschen in Grenzsituationen geraten, auch in ganz alltägliche. Wer ist Jesus, der Trauernde für diese Menschen? Wer könnte er sein oder werden?</a:t>
            </a:r>
          </a:p>
          <a:p>
            <a:r>
              <a:rPr lang="de-DE" dirty="0" smtClean="0"/>
              <a:t>Ich bin gespannt zu hören, welche Erfahrungen Sie mit dieser Karte und dem Thema machen werden. Anregungen zum Einsatz der Karte geben wir in unserem Magazin. Ich wünsche Ihnen noch einen inspirierenden Gottesdienst.“ (Pastor Jürgen Tischler, Springe)</a:t>
            </a:r>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219FB59D-46EA-427D-B35E-7C3C835E2B61}" type="slidenum">
              <a:rPr lang="de-DE" smtClean="0"/>
              <a:pPr>
                <a:defRPr/>
              </a:pPr>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„Wer gibt mir, was ich zum Leben brauche? Was ich brauche, um super drauf zu sein, um im Leben voran zu kommen? Wer gibt mir eine Chance, wenn alles trostlos aussieht? </a:t>
            </a:r>
          </a:p>
          <a:p>
            <a:r>
              <a:rPr lang="de-DE" dirty="0" smtClean="0"/>
              <a:t>Heute stellen wir Jesus als den Gärtner vor. Mitten im Weinberg sorgt er sich um einen fruchtlosen Feigenbaum. Er selbst will mit Hand anlegen, um diesen zu neuem Wachstum anzuregen. Eine spannende Geschichte. So ist Jesus. Das ist sein Herz, seine Aufgabe. So begegnet er Menschen.</a:t>
            </a:r>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D6D4D387-7B04-44B5-91F4-6B1A3E1D4377}" type="slidenum">
              <a:rPr lang="de-DE" smtClean="0"/>
              <a:pPr>
                <a:defRPr/>
              </a:pPr>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Im Sommer sind viele mit Gartenarbeit beschäftigt. Das Thema ist leicht angesprochen. Vielleicht können Sie die Karte verschenken, oder bei der Gartenparty auf den Tisch legen. Gibt es einen Menschen, der einen Schluck frischen Wassers an seinem Lebensbaum nötig hätte? Dann schreiben Sie ihm doch einen ermutigenden Gruß, oder lassen sich dazu anregen, für ihn zu beten.</a:t>
            </a:r>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35513EB3-0136-42FC-BAC8-B0DC0FC3CAEB}" type="slidenum">
              <a:rPr lang="de-DE" smtClean="0"/>
              <a:pPr>
                <a:defRPr/>
              </a:pPr>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Dass es da einen gibt, der nicht nach puren Wirtschaftlichkeitskriterien mit den Menschen umgeht – und dass es hoffentlich vor Ort eine Kirche gibt, die es auch nicht tut – kann Menschen einladen zu einer Begegnung mit Jesus. Dazu soll diese Karte anregen. Die Postkarten „Der Gärtner“ und das Magazin mit Anregungen geben wir Ihnen in diesem Gottesdienst mit. Legen Sie die Karten auf den Tisch – wieder eine neue Facette von Jesus – Jesus ist da, um Kraft zum Leben zu geben – Probieren Sie es aus und empfehlen Sie IHN weiter. Ich wünsche Ihnen noch einen inspirierenden Gottesdienst.“ (Pastor Jürgen Tischler, Springe)</a:t>
            </a:r>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92F7A0D2-B31E-41C4-9CDD-625F5445B78E}" type="slidenum">
              <a:rPr lang="de-DE" smtClean="0"/>
              <a:pPr>
                <a:defRPr/>
              </a:pPr>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 Die Postkarten „Der Wettermacher“ und das Magazin mit Anregungen geben wir Ihnen in diesem Gottesdienst mit. Lassen Sie sich in die Karten sehen – Jesus ist da, um Stürme zu stillen – Probieren Sie es aus und empfehlen Sie ihn weiter. Ich wünsche Ihnen noch einen inspirierenden Gottesdienst.“ (Pastor Jürgen Tischler, Springe)</a:t>
            </a:r>
          </a:p>
          <a:p>
            <a:endParaRPr lang="de-DE" dirty="0" smtClean="0"/>
          </a:p>
          <a:p>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92F7A0D2-B31E-41C4-9CDD-625F5445B78E}" type="slidenum">
              <a:rPr lang="de-DE" smtClean="0"/>
              <a:pPr>
                <a:defRPr/>
              </a:pPr>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5D2DD3E8-7843-44A1-8B5E-8B9100CEBE5B}" type="slidenum">
              <a:rPr lang="de-DE" smtClean="0"/>
              <a:pPr>
                <a:defRPr/>
              </a:pPr>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2BAF90B6-9902-4646-9078-FD3073A644B2}" type="slidenum">
              <a:rPr lang="de-DE" smtClean="0"/>
              <a:pPr>
                <a:defRPr/>
              </a:pPr>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377D1882-5C76-412E-A290-2E0E1F2B46AA}" type="slidenum">
              <a:rPr lang="de-DE" smtClean="0"/>
              <a:pPr>
                <a:defRPr/>
              </a:pPr>
              <a:t>9</a:t>
            </a:fld>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440" y="2129984"/>
            <a:ext cx="7773120" cy="1470394"/>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2321" y="3885528"/>
            <a:ext cx="6400800" cy="1752664"/>
          </a:xfrm>
        </p:spPr>
        <p:txBody>
          <a:bodyPr/>
          <a:lstStyle>
            <a:lvl1pPr marL="0" indent="0" algn="ctr">
              <a:buNone/>
              <a:defRPr/>
            </a:lvl1pPr>
            <a:lvl2pPr marL="414726" indent="0" algn="ctr">
              <a:buNone/>
              <a:defRPr/>
            </a:lvl2pPr>
            <a:lvl3pPr marL="829452" indent="0" algn="ctr">
              <a:buNone/>
              <a:defRPr/>
            </a:lvl3pPr>
            <a:lvl4pPr marL="1244178" indent="0" algn="ctr">
              <a:buNone/>
              <a:defRPr/>
            </a:lvl4pPr>
            <a:lvl5pPr marL="1658904" indent="0" algn="ctr">
              <a:buNone/>
              <a:defRPr/>
            </a:lvl5pPr>
            <a:lvl6pPr marL="2073631" indent="0" algn="ctr">
              <a:buNone/>
              <a:defRPr/>
            </a:lvl6pPr>
            <a:lvl7pPr marL="2488357" indent="0" algn="ctr">
              <a:buNone/>
              <a:defRPr/>
            </a:lvl7pPr>
            <a:lvl8pPr marL="2903083" indent="0" algn="ctr">
              <a:buNone/>
              <a:defRPr/>
            </a:lvl8pPr>
            <a:lvl9pPr marL="3317809" indent="0" algn="ctr">
              <a:buNone/>
              <a:defRPr/>
            </a:lvl9pPr>
          </a:lstStyle>
          <a:p>
            <a:r>
              <a:rPr lang="de-DE" smtClean="0"/>
              <a:t>Formatvorlage des Untertitelmasters durch Klicken bearbeiten</a:t>
            </a:r>
            <a:endParaRPr lang="de-DE"/>
          </a:p>
        </p:txBody>
      </p:sp>
    </p:spTree>
    <p:extLst>
      <p:ext uri="{BB962C8B-B14F-4D97-AF65-F5344CB8AC3E}">
        <p14:creationId xmlns:p14="http://schemas.microsoft.com/office/powerpoint/2010/main" val="2411045456"/>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859507057"/>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880" y="4406863"/>
            <a:ext cx="7771680" cy="1362383"/>
          </a:xfrm>
        </p:spPr>
        <p:txBody>
          <a:bodyPr anchor="t"/>
          <a:lstStyle>
            <a:lvl1pPr algn="l">
              <a:defRPr sz="36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880" y="2906225"/>
            <a:ext cx="7771680" cy="1500638"/>
          </a:xfrm>
        </p:spPr>
        <p:txBody>
          <a:bodyPr anchor="b"/>
          <a:lstStyle>
            <a:lvl1pPr marL="0" indent="0">
              <a:buNone/>
              <a:defRPr sz="1800"/>
            </a:lvl1pPr>
            <a:lvl2pPr marL="414726" indent="0">
              <a:buNone/>
              <a:defRPr sz="1600"/>
            </a:lvl2pPr>
            <a:lvl3pPr marL="829452" indent="0">
              <a:buNone/>
              <a:defRPr sz="1500"/>
            </a:lvl3pPr>
            <a:lvl4pPr marL="1244178" indent="0">
              <a:buNone/>
              <a:defRPr sz="1300"/>
            </a:lvl4pPr>
            <a:lvl5pPr marL="1658904" indent="0">
              <a:buNone/>
              <a:defRPr sz="1300"/>
            </a:lvl5pPr>
            <a:lvl6pPr marL="2073631" indent="0">
              <a:buNone/>
              <a:defRPr sz="1300"/>
            </a:lvl6pPr>
            <a:lvl7pPr marL="2488357" indent="0">
              <a:buNone/>
              <a:defRPr sz="1300"/>
            </a:lvl7pPr>
            <a:lvl8pPr marL="2903083" indent="0">
              <a:buNone/>
              <a:defRPr sz="1300"/>
            </a:lvl8pPr>
            <a:lvl9pPr marL="3317809" indent="0">
              <a:buNone/>
              <a:defRPr sz="1300"/>
            </a:lvl9pPr>
          </a:lstStyle>
          <a:p>
            <a:pPr lvl="0"/>
            <a:r>
              <a:rPr lang="de-DE" smtClean="0"/>
              <a:t>Textmasterformate durch Klicken bearbeiten</a:t>
            </a:r>
          </a:p>
        </p:txBody>
      </p:sp>
    </p:spTree>
    <p:extLst>
      <p:ext uri="{BB962C8B-B14F-4D97-AF65-F5344CB8AC3E}">
        <p14:creationId xmlns:p14="http://schemas.microsoft.com/office/powerpoint/2010/main" val="3530307385"/>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979200" y="2449698"/>
            <a:ext cx="3929760" cy="3917211"/>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5047201" y="2449698"/>
            <a:ext cx="3931200" cy="3917211"/>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4091764800"/>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921" y="275070"/>
            <a:ext cx="8229600" cy="1142039"/>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920" y="1535201"/>
            <a:ext cx="4039200" cy="639427"/>
          </a:xfrm>
        </p:spPr>
        <p:txBody>
          <a:bodyPr anchor="b"/>
          <a:lstStyle>
            <a:lvl1pPr marL="0" indent="0">
              <a:buNone/>
              <a:defRPr sz="2200" b="1"/>
            </a:lvl1pPr>
            <a:lvl2pPr marL="414726" indent="0">
              <a:buNone/>
              <a:defRPr sz="1800" b="1"/>
            </a:lvl2pPr>
            <a:lvl3pPr marL="829452" indent="0">
              <a:buNone/>
              <a:defRPr sz="1600" b="1"/>
            </a:lvl3pPr>
            <a:lvl4pPr marL="1244178" indent="0">
              <a:buNone/>
              <a:defRPr sz="1500" b="1"/>
            </a:lvl4pPr>
            <a:lvl5pPr marL="1658904" indent="0">
              <a:buNone/>
              <a:defRPr sz="1500" b="1"/>
            </a:lvl5pPr>
            <a:lvl6pPr marL="2073631" indent="0">
              <a:buNone/>
              <a:defRPr sz="1500" b="1"/>
            </a:lvl6pPr>
            <a:lvl7pPr marL="2488357" indent="0">
              <a:buNone/>
              <a:defRPr sz="1500" b="1"/>
            </a:lvl7pPr>
            <a:lvl8pPr marL="2903083" indent="0">
              <a:buNone/>
              <a:defRPr sz="1500" b="1"/>
            </a:lvl8pPr>
            <a:lvl9pPr marL="3317809" indent="0">
              <a:buNone/>
              <a:defRPr sz="1500" b="1"/>
            </a:lvl9pPr>
          </a:lstStyle>
          <a:p>
            <a:pPr lvl="0"/>
            <a:r>
              <a:rPr lang="de-DE" smtClean="0"/>
              <a:t>Textmasterformate durch Klicken bearbeiten</a:t>
            </a:r>
          </a:p>
        </p:txBody>
      </p:sp>
      <p:sp>
        <p:nvSpPr>
          <p:cNvPr id="4" name="Inhaltsplatzhalter 3"/>
          <p:cNvSpPr>
            <a:spLocks noGrp="1"/>
          </p:cNvSpPr>
          <p:nvPr>
            <p:ph sz="half" idx="2"/>
          </p:nvPr>
        </p:nvSpPr>
        <p:spPr>
          <a:xfrm>
            <a:off x="457920" y="2174628"/>
            <a:ext cx="4039200" cy="3951775"/>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441" y="1535201"/>
            <a:ext cx="4042080" cy="639427"/>
          </a:xfrm>
        </p:spPr>
        <p:txBody>
          <a:bodyPr anchor="b"/>
          <a:lstStyle>
            <a:lvl1pPr marL="0" indent="0">
              <a:buNone/>
              <a:defRPr sz="2200" b="1"/>
            </a:lvl1pPr>
            <a:lvl2pPr marL="414726" indent="0">
              <a:buNone/>
              <a:defRPr sz="1800" b="1"/>
            </a:lvl2pPr>
            <a:lvl3pPr marL="829452" indent="0">
              <a:buNone/>
              <a:defRPr sz="1600" b="1"/>
            </a:lvl3pPr>
            <a:lvl4pPr marL="1244178" indent="0">
              <a:buNone/>
              <a:defRPr sz="1500" b="1"/>
            </a:lvl4pPr>
            <a:lvl5pPr marL="1658904" indent="0">
              <a:buNone/>
              <a:defRPr sz="1500" b="1"/>
            </a:lvl5pPr>
            <a:lvl6pPr marL="2073631" indent="0">
              <a:buNone/>
              <a:defRPr sz="1500" b="1"/>
            </a:lvl6pPr>
            <a:lvl7pPr marL="2488357" indent="0">
              <a:buNone/>
              <a:defRPr sz="1500" b="1"/>
            </a:lvl7pPr>
            <a:lvl8pPr marL="2903083" indent="0">
              <a:buNone/>
              <a:defRPr sz="1500" b="1"/>
            </a:lvl8pPr>
            <a:lvl9pPr marL="3317809" indent="0">
              <a:buNone/>
              <a:defRPr sz="1500" b="1"/>
            </a:lvl9pPr>
          </a:lstStyle>
          <a:p>
            <a:pPr lvl="0"/>
            <a:r>
              <a:rPr lang="de-DE" smtClean="0"/>
              <a:t>Textmasterformate durch Klicken bearbeiten</a:t>
            </a:r>
          </a:p>
        </p:txBody>
      </p:sp>
      <p:sp>
        <p:nvSpPr>
          <p:cNvPr id="6" name="Inhaltsplatzhalter 5"/>
          <p:cNvSpPr>
            <a:spLocks noGrp="1"/>
          </p:cNvSpPr>
          <p:nvPr>
            <p:ph sz="quarter" idx="4"/>
          </p:nvPr>
        </p:nvSpPr>
        <p:spPr>
          <a:xfrm>
            <a:off x="4645441" y="2174628"/>
            <a:ext cx="4042080" cy="3951775"/>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741613229"/>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28974519"/>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535208"/>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920" y="273629"/>
            <a:ext cx="3008160" cy="1160762"/>
          </a:xfrm>
        </p:spPr>
        <p:txBody>
          <a:bodyPr anchor="b"/>
          <a:lstStyle>
            <a:lvl1pPr algn="l">
              <a:defRPr sz="1800" b="1"/>
            </a:lvl1pPr>
          </a:lstStyle>
          <a:p>
            <a:r>
              <a:rPr lang="de-DE" smtClean="0"/>
              <a:t>Titelmasterformat durch Klicken bearbeiten</a:t>
            </a:r>
            <a:endParaRPr lang="de-DE"/>
          </a:p>
        </p:txBody>
      </p:sp>
      <p:sp>
        <p:nvSpPr>
          <p:cNvPr id="3" name="Inhaltsplatzhalter 2"/>
          <p:cNvSpPr>
            <a:spLocks noGrp="1"/>
          </p:cNvSpPr>
          <p:nvPr>
            <p:ph idx="1"/>
          </p:nvPr>
        </p:nvSpPr>
        <p:spPr>
          <a:xfrm>
            <a:off x="3575521" y="273629"/>
            <a:ext cx="5112000" cy="5852774"/>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920" y="1434391"/>
            <a:ext cx="3008160" cy="4692013"/>
          </a:xfrm>
        </p:spPr>
        <p:txBody>
          <a:bodyPr/>
          <a:lstStyle>
            <a:lvl1pPr marL="0" indent="0">
              <a:buNone/>
              <a:defRPr sz="1300"/>
            </a:lvl1pPr>
            <a:lvl2pPr marL="414726" indent="0">
              <a:buNone/>
              <a:defRPr sz="1100"/>
            </a:lvl2pPr>
            <a:lvl3pPr marL="829452" indent="0">
              <a:buNone/>
              <a:defRPr sz="900"/>
            </a:lvl3pPr>
            <a:lvl4pPr marL="1244178" indent="0">
              <a:buNone/>
              <a:defRPr sz="800"/>
            </a:lvl4pPr>
            <a:lvl5pPr marL="1658904" indent="0">
              <a:buNone/>
              <a:defRPr sz="800"/>
            </a:lvl5pPr>
            <a:lvl6pPr marL="2073631" indent="0">
              <a:buNone/>
              <a:defRPr sz="800"/>
            </a:lvl6pPr>
            <a:lvl7pPr marL="2488357" indent="0">
              <a:buNone/>
              <a:defRPr sz="800"/>
            </a:lvl7pPr>
            <a:lvl8pPr marL="2903083" indent="0">
              <a:buNone/>
              <a:defRPr sz="800"/>
            </a:lvl8pPr>
            <a:lvl9pPr marL="3317809" indent="0">
              <a:buNone/>
              <a:defRPr sz="800"/>
            </a:lvl9pPr>
          </a:lstStyle>
          <a:p>
            <a:pPr lvl="0"/>
            <a:r>
              <a:rPr lang="de-DE" smtClean="0"/>
              <a:t>Textmasterformate durch Klicken bearbeiten</a:t>
            </a:r>
          </a:p>
        </p:txBody>
      </p:sp>
    </p:spTree>
    <p:extLst>
      <p:ext uri="{BB962C8B-B14F-4D97-AF65-F5344CB8AC3E}">
        <p14:creationId xmlns:p14="http://schemas.microsoft.com/office/powerpoint/2010/main" val="3717719380"/>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801" y="4800025"/>
            <a:ext cx="5486400" cy="567420"/>
          </a:xfrm>
        </p:spPr>
        <p:txBody>
          <a:bodyPr anchor="b"/>
          <a:lstStyle>
            <a:lvl1pPr algn="l">
              <a:defRPr sz="1800" b="1"/>
            </a:lvl1pPr>
          </a:lstStyle>
          <a:p>
            <a:r>
              <a:rPr lang="de-DE" smtClean="0"/>
              <a:t>Titelmasterformat durch Klicken bearbeiten</a:t>
            </a:r>
            <a:endParaRPr lang="de-DE"/>
          </a:p>
        </p:txBody>
      </p:sp>
      <p:sp>
        <p:nvSpPr>
          <p:cNvPr id="3" name="Bildplatzhalter 2"/>
          <p:cNvSpPr>
            <a:spLocks noGrp="1"/>
          </p:cNvSpPr>
          <p:nvPr>
            <p:ph type="pic" idx="1"/>
          </p:nvPr>
        </p:nvSpPr>
        <p:spPr>
          <a:xfrm>
            <a:off x="1792801" y="612065"/>
            <a:ext cx="5486400" cy="4115952"/>
          </a:xfrm>
        </p:spPr>
        <p:txBody>
          <a:bodyPr/>
          <a:lstStyle>
            <a:lvl1pPr marL="0" indent="0">
              <a:buNone/>
              <a:defRPr sz="2900"/>
            </a:lvl1pPr>
            <a:lvl2pPr marL="414726" indent="0">
              <a:buNone/>
              <a:defRPr sz="2500"/>
            </a:lvl2pPr>
            <a:lvl3pPr marL="829452" indent="0">
              <a:buNone/>
              <a:defRPr sz="2200"/>
            </a:lvl3pPr>
            <a:lvl4pPr marL="1244178" indent="0">
              <a:buNone/>
              <a:defRPr sz="1800"/>
            </a:lvl4pPr>
            <a:lvl5pPr marL="1658904" indent="0">
              <a:buNone/>
              <a:defRPr sz="1800"/>
            </a:lvl5pPr>
            <a:lvl6pPr marL="2073631" indent="0">
              <a:buNone/>
              <a:defRPr sz="1800"/>
            </a:lvl6pPr>
            <a:lvl7pPr marL="2488357" indent="0">
              <a:buNone/>
              <a:defRPr sz="1800"/>
            </a:lvl7pPr>
            <a:lvl8pPr marL="2903083" indent="0">
              <a:buNone/>
              <a:defRPr sz="1800"/>
            </a:lvl8pPr>
            <a:lvl9pPr marL="3317809" indent="0">
              <a:buNone/>
              <a:defRPr sz="1800"/>
            </a:lvl9pPr>
          </a:lstStyle>
          <a:p>
            <a:pPr lvl="0"/>
            <a:r>
              <a:rPr lang="de-DE" noProof="0" smtClean="0"/>
              <a:t>Bild durch Klicken auf Symbol hinzufügen</a:t>
            </a:r>
            <a:endParaRPr lang="de-DE" noProof="0"/>
          </a:p>
        </p:txBody>
      </p:sp>
      <p:sp>
        <p:nvSpPr>
          <p:cNvPr id="4" name="Textplatzhalter 3"/>
          <p:cNvSpPr>
            <a:spLocks noGrp="1"/>
          </p:cNvSpPr>
          <p:nvPr>
            <p:ph type="body" sz="half" idx="2"/>
          </p:nvPr>
        </p:nvSpPr>
        <p:spPr>
          <a:xfrm>
            <a:off x="1792801" y="5367444"/>
            <a:ext cx="5486400" cy="805044"/>
          </a:xfrm>
        </p:spPr>
        <p:txBody>
          <a:bodyPr/>
          <a:lstStyle>
            <a:lvl1pPr marL="0" indent="0">
              <a:buNone/>
              <a:defRPr sz="1300"/>
            </a:lvl1pPr>
            <a:lvl2pPr marL="414726" indent="0">
              <a:buNone/>
              <a:defRPr sz="1100"/>
            </a:lvl2pPr>
            <a:lvl3pPr marL="829452" indent="0">
              <a:buNone/>
              <a:defRPr sz="900"/>
            </a:lvl3pPr>
            <a:lvl4pPr marL="1244178" indent="0">
              <a:buNone/>
              <a:defRPr sz="800"/>
            </a:lvl4pPr>
            <a:lvl5pPr marL="1658904" indent="0">
              <a:buNone/>
              <a:defRPr sz="800"/>
            </a:lvl5pPr>
            <a:lvl6pPr marL="2073631" indent="0">
              <a:buNone/>
              <a:defRPr sz="800"/>
            </a:lvl6pPr>
            <a:lvl7pPr marL="2488357" indent="0">
              <a:buNone/>
              <a:defRPr sz="800"/>
            </a:lvl7pPr>
            <a:lvl8pPr marL="2903083" indent="0">
              <a:buNone/>
              <a:defRPr sz="800"/>
            </a:lvl8pPr>
            <a:lvl9pPr marL="3317809" indent="0">
              <a:buNone/>
              <a:defRPr sz="800"/>
            </a:lvl9pPr>
          </a:lstStyle>
          <a:p>
            <a:pPr lvl="0"/>
            <a:r>
              <a:rPr lang="de-DE" smtClean="0"/>
              <a:t>Textmasterformate durch Klicken bearbeiten</a:t>
            </a:r>
          </a:p>
        </p:txBody>
      </p:sp>
    </p:spTree>
    <p:extLst>
      <p:ext uri="{BB962C8B-B14F-4D97-AF65-F5344CB8AC3E}">
        <p14:creationId xmlns:p14="http://schemas.microsoft.com/office/powerpoint/2010/main" val="2987245686"/>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939220144"/>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979680" y="1306218"/>
            <a:ext cx="1998720" cy="5060691"/>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979201" y="1306218"/>
            <a:ext cx="5862240" cy="5060691"/>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767366398"/>
      </p:ext>
    </p:extLst>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el und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Textplatzhalter 2"/>
          <p:cNvSpPr>
            <a:spLocks noGrp="1"/>
          </p:cNvSpPr>
          <p:nvPr>
            <p:ph type="body"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r>
              <a:rPr lang="de-DE"/>
              <a:t>24.09.2009</a:t>
            </a:r>
          </a:p>
        </p:txBody>
      </p:sp>
      <p:sp>
        <p:nvSpPr>
          <p:cNvPr id="5" name="Fußzeilenplatzhalt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de-DE"/>
              <a:t>Pastor Jürgen Tischler</a:t>
            </a:r>
          </a:p>
        </p:txBody>
      </p:sp>
      <p:sp>
        <p:nvSpPr>
          <p:cNvPr id="6" name="Foliennummernplatzhalt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826262FE-BD40-48F1-9766-AEEA83051E3B}" type="slidenum">
              <a:rPr lang="de-DE"/>
              <a:pPr>
                <a:defRPr/>
              </a:pPr>
              <a:t>‹Nr.›</a:t>
            </a:fld>
            <a:endParaRPr lang="de-DE"/>
          </a:p>
        </p:txBody>
      </p:sp>
    </p:spTree>
    <p:extLst>
      <p:ext uri="{BB962C8B-B14F-4D97-AF65-F5344CB8AC3E}">
        <p14:creationId xmlns:p14="http://schemas.microsoft.com/office/powerpoint/2010/main" val="3029782616"/>
      </p:ext>
    </p:extLst>
  </p:cSld>
  <p:clrMapOvr>
    <a:masterClrMapping/>
  </p:clrMapOvr>
  <p:transition spd="slow">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440" y="2129984"/>
            <a:ext cx="7773120" cy="1470394"/>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2321" y="3885528"/>
            <a:ext cx="6400800" cy="1752664"/>
          </a:xfrm>
        </p:spPr>
        <p:txBody>
          <a:bodyPr/>
          <a:lstStyle>
            <a:lvl1pPr marL="0" indent="0" algn="ctr">
              <a:buNone/>
              <a:defRPr/>
            </a:lvl1pPr>
            <a:lvl2pPr marL="414640" indent="0" algn="ctr">
              <a:buNone/>
              <a:defRPr/>
            </a:lvl2pPr>
            <a:lvl3pPr marL="829280" indent="0" algn="ctr">
              <a:buNone/>
              <a:defRPr/>
            </a:lvl3pPr>
            <a:lvl4pPr marL="1243920" indent="0" algn="ctr">
              <a:buNone/>
              <a:defRPr/>
            </a:lvl4pPr>
            <a:lvl5pPr marL="1658560" indent="0" algn="ctr">
              <a:buNone/>
              <a:defRPr/>
            </a:lvl5pPr>
            <a:lvl6pPr marL="2073201" indent="0" algn="ctr">
              <a:buNone/>
              <a:defRPr/>
            </a:lvl6pPr>
            <a:lvl7pPr marL="2487841" indent="0" algn="ctr">
              <a:buNone/>
              <a:defRPr/>
            </a:lvl7pPr>
            <a:lvl8pPr marL="2902481" indent="0" algn="ctr">
              <a:buNone/>
              <a:defRPr/>
            </a:lvl8pPr>
            <a:lvl9pPr marL="3317121" indent="0" algn="ctr">
              <a:buNone/>
              <a:defRPr/>
            </a:lvl9pPr>
          </a:lstStyle>
          <a:p>
            <a:r>
              <a:rPr lang="de-DE" smtClean="0"/>
              <a:t>Formatvorlage des Untertitelmasters durch Klicken bearbeiten</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8DE3344E-7647-4D04-91B3-094704A802C3}" type="slidenum">
              <a:rPr lang="de-DE"/>
              <a:pPr>
                <a:defRPr/>
              </a:pPr>
              <a:t>‹Nr.›</a:t>
            </a:fld>
            <a:endParaRPr lang="de-DE"/>
          </a:p>
        </p:txBody>
      </p:sp>
    </p:spTree>
    <p:extLst>
      <p:ext uri="{BB962C8B-B14F-4D97-AF65-F5344CB8AC3E}">
        <p14:creationId xmlns:p14="http://schemas.microsoft.com/office/powerpoint/2010/main" val="1153624159"/>
      </p:ext>
    </p:extLst>
  </p:cSld>
  <p:clrMapOvr>
    <a:masterClrMapping/>
  </p:clrMapOvr>
  <p:transition spd="slow">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2FB830C3-9045-4AB9-83F2-1D2201989210}" type="slidenum">
              <a:rPr lang="de-DE"/>
              <a:pPr>
                <a:defRPr/>
              </a:pPr>
              <a:t>‹Nr.›</a:t>
            </a:fld>
            <a:endParaRPr lang="de-DE"/>
          </a:p>
        </p:txBody>
      </p:sp>
    </p:spTree>
    <p:extLst>
      <p:ext uri="{BB962C8B-B14F-4D97-AF65-F5344CB8AC3E}">
        <p14:creationId xmlns:p14="http://schemas.microsoft.com/office/powerpoint/2010/main" val="3344142901"/>
      </p:ext>
    </p:extLst>
  </p:cSld>
  <p:clrMapOvr>
    <a:masterClrMapping/>
  </p:clrMapOvr>
  <p:transition spd="slow">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880" y="4406865"/>
            <a:ext cx="7771680" cy="1362383"/>
          </a:xfrm>
        </p:spPr>
        <p:txBody>
          <a:bodyPr anchor="t"/>
          <a:lstStyle>
            <a:lvl1pPr algn="l">
              <a:defRPr sz="36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880" y="2906225"/>
            <a:ext cx="7771680" cy="1500638"/>
          </a:xfrm>
        </p:spPr>
        <p:txBody>
          <a:bodyPr anchor="b"/>
          <a:lstStyle>
            <a:lvl1pPr marL="0" indent="0">
              <a:buNone/>
              <a:defRPr sz="1800"/>
            </a:lvl1pPr>
            <a:lvl2pPr marL="414640" indent="0">
              <a:buNone/>
              <a:defRPr sz="1600"/>
            </a:lvl2pPr>
            <a:lvl3pPr marL="829280" indent="0">
              <a:buNone/>
              <a:defRPr sz="1500"/>
            </a:lvl3pPr>
            <a:lvl4pPr marL="1243920" indent="0">
              <a:buNone/>
              <a:defRPr sz="1300"/>
            </a:lvl4pPr>
            <a:lvl5pPr marL="1658560" indent="0">
              <a:buNone/>
              <a:defRPr sz="1300"/>
            </a:lvl5pPr>
            <a:lvl6pPr marL="2073201" indent="0">
              <a:buNone/>
              <a:defRPr sz="1300"/>
            </a:lvl6pPr>
            <a:lvl7pPr marL="2487841" indent="0">
              <a:buNone/>
              <a:defRPr sz="1300"/>
            </a:lvl7pPr>
            <a:lvl8pPr marL="2902481" indent="0">
              <a:buNone/>
              <a:defRPr sz="1300"/>
            </a:lvl8pPr>
            <a:lvl9pPr marL="3317121" indent="0">
              <a:buNone/>
              <a:defRPr sz="1300"/>
            </a:lvl9pPr>
          </a:lstStyle>
          <a:p>
            <a:pPr lvl="0"/>
            <a:r>
              <a:rPr lang="de-DE" smtClean="0"/>
              <a:t>Textmasterformate durch Klicken bearbeiten</a:t>
            </a:r>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59216DFE-62A9-458E-96D4-D8B114527DFB}" type="slidenum">
              <a:rPr lang="de-DE"/>
              <a:pPr>
                <a:defRPr/>
              </a:pPr>
              <a:t>‹Nr.›</a:t>
            </a:fld>
            <a:endParaRPr lang="de-DE"/>
          </a:p>
        </p:txBody>
      </p:sp>
    </p:spTree>
    <p:extLst>
      <p:ext uri="{BB962C8B-B14F-4D97-AF65-F5344CB8AC3E}">
        <p14:creationId xmlns:p14="http://schemas.microsoft.com/office/powerpoint/2010/main" val="3052127713"/>
      </p:ext>
    </p:extLst>
  </p:cSld>
  <p:clrMapOvr>
    <a:masterClrMapping/>
  </p:clrMapOvr>
  <p:transition spd="slow">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826560" y="2134304"/>
            <a:ext cx="3998880" cy="4245566"/>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963681" y="2134304"/>
            <a:ext cx="3998880" cy="4245566"/>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6" name="Rectangle 6"/>
          <p:cNvSpPr>
            <a:spLocks noGrp="1" noChangeArrowheads="1"/>
          </p:cNvSpPr>
          <p:nvPr>
            <p:ph type="sldNum" idx="11"/>
          </p:nvPr>
        </p:nvSpPr>
        <p:spPr>
          <a:ln/>
        </p:spPr>
        <p:txBody>
          <a:bodyPr/>
          <a:lstStyle>
            <a:lvl1pPr>
              <a:defRPr/>
            </a:lvl1pPr>
          </a:lstStyle>
          <a:p>
            <a:pPr>
              <a:defRPr/>
            </a:pPr>
            <a:fld id="{B4B9BB76-7CD2-4566-A79B-F0FC22E9CD7C}" type="slidenum">
              <a:rPr lang="de-DE"/>
              <a:pPr>
                <a:defRPr/>
              </a:pPr>
              <a:t>‹Nr.›</a:t>
            </a:fld>
            <a:endParaRPr lang="de-DE"/>
          </a:p>
        </p:txBody>
      </p:sp>
    </p:spTree>
    <p:extLst>
      <p:ext uri="{BB962C8B-B14F-4D97-AF65-F5344CB8AC3E}">
        <p14:creationId xmlns:p14="http://schemas.microsoft.com/office/powerpoint/2010/main" val="898740865"/>
      </p:ext>
    </p:extLst>
  </p:cSld>
  <p:clrMapOvr>
    <a:masterClrMapping/>
  </p:clrMapOvr>
  <p:transition spd="slow">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922" y="275072"/>
            <a:ext cx="8229600" cy="1142039"/>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920" y="1535201"/>
            <a:ext cx="4039200" cy="639427"/>
          </a:xfrm>
        </p:spPr>
        <p:txBody>
          <a:bodyPr anchor="b"/>
          <a:lstStyle>
            <a:lvl1pPr marL="0" indent="0">
              <a:buNone/>
              <a:defRPr sz="2200" b="1"/>
            </a:lvl1pPr>
            <a:lvl2pPr marL="414640" indent="0">
              <a:buNone/>
              <a:defRPr sz="1800" b="1"/>
            </a:lvl2pPr>
            <a:lvl3pPr marL="829280" indent="0">
              <a:buNone/>
              <a:defRPr sz="1600" b="1"/>
            </a:lvl3pPr>
            <a:lvl4pPr marL="1243920" indent="0">
              <a:buNone/>
              <a:defRPr sz="1500" b="1"/>
            </a:lvl4pPr>
            <a:lvl5pPr marL="1658560" indent="0">
              <a:buNone/>
              <a:defRPr sz="1500" b="1"/>
            </a:lvl5pPr>
            <a:lvl6pPr marL="2073201" indent="0">
              <a:buNone/>
              <a:defRPr sz="1500" b="1"/>
            </a:lvl6pPr>
            <a:lvl7pPr marL="2487841" indent="0">
              <a:buNone/>
              <a:defRPr sz="1500" b="1"/>
            </a:lvl7pPr>
            <a:lvl8pPr marL="2902481" indent="0">
              <a:buNone/>
              <a:defRPr sz="1500" b="1"/>
            </a:lvl8pPr>
            <a:lvl9pPr marL="3317121" indent="0">
              <a:buNone/>
              <a:defRPr sz="1500" b="1"/>
            </a:lvl9pPr>
          </a:lstStyle>
          <a:p>
            <a:pPr lvl="0"/>
            <a:r>
              <a:rPr lang="de-DE" smtClean="0"/>
              <a:t>Textmasterformate durch Klicken bearbeiten</a:t>
            </a:r>
          </a:p>
        </p:txBody>
      </p:sp>
      <p:sp>
        <p:nvSpPr>
          <p:cNvPr id="4" name="Inhaltsplatzhalter 3"/>
          <p:cNvSpPr>
            <a:spLocks noGrp="1"/>
          </p:cNvSpPr>
          <p:nvPr>
            <p:ph sz="half" idx="2"/>
          </p:nvPr>
        </p:nvSpPr>
        <p:spPr>
          <a:xfrm>
            <a:off x="457920" y="2174628"/>
            <a:ext cx="4039200" cy="3951775"/>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442" y="1535201"/>
            <a:ext cx="4042080" cy="639427"/>
          </a:xfrm>
        </p:spPr>
        <p:txBody>
          <a:bodyPr anchor="b"/>
          <a:lstStyle>
            <a:lvl1pPr marL="0" indent="0">
              <a:buNone/>
              <a:defRPr sz="2200" b="1"/>
            </a:lvl1pPr>
            <a:lvl2pPr marL="414640" indent="0">
              <a:buNone/>
              <a:defRPr sz="1800" b="1"/>
            </a:lvl2pPr>
            <a:lvl3pPr marL="829280" indent="0">
              <a:buNone/>
              <a:defRPr sz="1600" b="1"/>
            </a:lvl3pPr>
            <a:lvl4pPr marL="1243920" indent="0">
              <a:buNone/>
              <a:defRPr sz="1500" b="1"/>
            </a:lvl4pPr>
            <a:lvl5pPr marL="1658560" indent="0">
              <a:buNone/>
              <a:defRPr sz="1500" b="1"/>
            </a:lvl5pPr>
            <a:lvl6pPr marL="2073201" indent="0">
              <a:buNone/>
              <a:defRPr sz="1500" b="1"/>
            </a:lvl6pPr>
            <a:lvl7pPr marL="2487841" indent="0">
              <a:buNone/>
              <a:defRPr sz="1500" b="1"/>
            </a:lvl7pPr>
            <a:lvl8pPr marL="2902481" indent="0">
              <a:buNone/>
              <a:defRPr sz="1500" b="1"/>
            </a:lvl8pPr>
            <a:lvl9pPr marL="3317121" indent="0">
              <a:buNone/>
              <a:defRPr sz="1500" b="1"/>
            </a:lvl9pPr>
          </a:lstStyle>
          <a:p>
            <a:pPr lvl="0"/>
            <a:r>
              <a:rPr lang="de-DE" smtClean="0"/>
              <a:t>Textmasterformate durch Klicken bearbeiten</a:t>
            </a:r>
          </a:p>
        </p:txBody>
      </p:sp>
      <p:sp>
        <p:nvSpPr>
          <p:cNvPr id="6" name="Inhaltsplatzhalter 5"/>
          <p:cNvSpPr>
            <a:spLocks noGrp="1"/>
          </p:cNvSpPr>
          <p:nvPr>
            <p:ph sz="quarter" idx="4"/>
          </p:nvPr>
        </p:nvSpPr>
        <p:spPr>
          <a:xfrm>
            <a:off x="4645442" y="2174628"/>
            <a:ext cx="4042080" cy="3951775"/>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8" name="Rectangle 6"/>
          <p:cNvSpPr>
            <a:spLocks noGrp="1" noChangeArrowheads="1"/>
          </p:cNvSpPr>
          <p:nvPr>
            <p:ph type="sldNum" idx="11"/>
          </p:nvPr>
        </p:nvSpPr>
        <p:spPr>
          <a:ln/>
        </p:spPr>
        <p:txBody>
          <a:bodyPr/>
          <a:lstStyle>
            <a:lvl1pPr>
              <a:defRPr/>
            </a:lvl1pPr>
          </a:lstStyle>
          <a:p>
            <a:pPr>
              <a:defRPr/>
            </a:pPr>
            <a:fld id="{009017E3-B6F0-4A23-A35F-EF1C8B08404F}" type="slidenum">
              <a:rPr lang="de-DE"/>
              <a:pPr>
                <a:defRPr/>
              </a:pPr>
              <a:t>‹Nr.›</a:t>
            </a:fld>
            <a:endParaRPr lang="de-DE"/>
          </a:p>
        </p:txBody>
      </p:sp>
    </p:spTree>
    <p:extLst>
      <p:ext uri="{BB962C8B-B14F-4D97-AF65-F5344CB8AC3E}">
        <p14:creationId xmlns:p14="http://schemas.microsoft.com/office/powerpoint/2010/main" val="3787181071"/>
      </p:ext>
    </p:extLst>
  </p:cSld>
  <p:clrMapOvr>
    <a:masterClrMapping/>
  </p:clrMapOvr>
  <p:transition spd="slow">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4" name="Rectangle 6"/>
          <p:cNvSpPr>
            <a:spLocks noGrp="1" noChangeArrowheads="1"/>
          </p:cNvSpPr>
          <p:nvPr>
            <p:ph type="sldNum" idx="11"/>
          </p:nvPr>
        </p:nvSpPr>
        <p:spPr>
          <a:ln/>
        </p:spPr>
        <p:txBody>
          <a:bodyPr/>
          <a:lstStyle>
            <a:lvl1pPr>
              <a:defRPr/>
            </a:lvl1pPr>
          </a:lstStyle>
          <a:p>
            <a:pPr>
              <a:defRPr/>
            </a:pPr>
            <a:fld id="{630C729C-6F0F-4772-B82F-1D510D3FA177}" type="slidenum">
              <a:rPr lang="de-DE"/>
              <a:pPr>
                <a:defRPr/>
              </a:pPr>
              <a:t>‹Nr.›</a:t>
            </a:fld>
            <a:endParaRPr lang="de-DE"/>
          </a:p>
        </p:txBody>
      </p:sp>
    </p:spTree>
    <p:extLst>
      <p:ext uri="{BB962C8B-B14F-4D97-AF65-F5344CB8AC3E}">
        <p14:creationId xmlns:p14="http://schemas.microsoft.com/office/powerpoint/2010/main" val="3077692532"/>
      </p:ext>
    </p:extLst>
  </p:cSld>
  <p:clrMapOvr>
    <a:masterClrMapping/>
  </p:clrMapOvr>
  <p:transition spd="slow">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3" name="Rectangle 6"/>
          <p:cNvSpPr>
            <a:spLocks noGrp="1" noChangeArrowheads="1"/>
          </p:cNvSpPr>
          <p:nvPr>
            <p:ph type="sldNum" idx="11"/>
          </p:nvPr>
        </p:nvSpPr>
        <p:spPr>
          <a:ln/>
        </p:spPr>
        <p:txBody>
          <a:bodyPr/>
          <a:lstStyle>
            <a:lvl1pPr>
              <a:defRPr/>
            </a:lvl1pPr>
          </a:lstStyle>
          <a:p>
            <a:pPr>
              <a:defRPr/>
            </a:pPr>
            <a:fld id="{68CDFFCF-158D-4BA8-9C25-5A1F49448C27}" type="slidenum">
              <a:rPr lang="de-DE"/>
              <a:pPr>
                <a:defRPr/>
              </a:pPr>
              <a:t>‹Nr.›</a:t>
            </a:fld>
            <a:endParaRPr lang="de-DE"/>
          </a:p>
        </p:txBody>
      </p:sp>
    </p:spTree>
    <p:extLst>
      <p:ext uri="{BB962C8B-B14F-4D97-AF65-F5344CB8AC3E}">
        <p14:creationId xmlns:p14="http://schemas.microsoft.com/office/powerpoint/2010/main" val="3267400749"/>
      </p:ext>
    </p:extLst>
  </p:cSld>
  <p:clrMapOvr>
    <a:masterClrMapping/>
  </p:clrMapOvr>
  <p:transition spd="slow">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920" y="273629"/>
            <a:ext cx="3008160" cy="1160762"/>
          </a:xfrm>
        </p:spPr>
        <p:txBody>
          <a:bodyPr anchor="b"/>
          <a:lstStyle>
            <a:lvl1pPr algn="l">
              <a:defRPr sz="1800" b="1"/>
            </a:lvl1pPr>
          </a:lstStyle>
          <a:p>
            <a:r>
              <a:rPr lang="de-DE" smtClean="0"/>
              <a:t>Titelmasterformat durch Klicken bearbeiten</a:t>
            </a:r>
            <a:endParaRPr lang="de-DE"/>
          </a:p>
        </p:txBody>
      </p:sp>
      <p:sp>
        <p:nvSpPr>
          <p:cNvPr id="3" name="Inhaltsplatzhalter 2"/>
          <p:cNvSpPr>
            <a:spLocks noGrp="1"/>
          </p:cNvSpPr>
          <p:nvPr>
            <p:ph idx="1"/>
          </p:nvPr>
        </p:nvSpPr>
        <p:spPr>
          <a:xfrm>
            <a:off x="3575523" y="273631"/>
            <a:ext cx="5112000" cy="5852774"/>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Textplatzhalter 3"/>
          <p:cNvSpPr>
            <a:spLocks noGrp="1"/>
          </p:cNvSpPr>
          <p:nvPr>
            <p:ph type="body" sz="half" idx="2"/>
          </p:nvPr>
        </p:nvSpPr>
        <p:spPr>
          <a:xfrm>
            <a:off x="457920" y="1434393"/>
            <a:ext cx="3008160" cy="4692013"/>
          </a:xfrm>
        </p:spPr>
        <p:txBody>
          <a:bodyPr/>
          <a:lstStyle>
            <a:lvl1pPr marL="0" indent="0">
              <a:buNone/>
              <a:defRPr sz="1300"/>
            </a:lvl1pPr>
            <a:lvl2pPr marL="414640" indent="0">
              <a:buNone/>
              <a:defRPr sz="1100"/>
            </a:lvl2pPr>
            <a:lvl3pPr marL="829280" indent="0">
              <a:buNone/>
              <a:defRPr sz="900"/>
            </a:lvl3pPr>
            <a:lvl4pPr marL="1243920" indent="0">
              <a:buNone/>
              <a:defRPr sz="800"/>
            </a:lvl4pPr>
            <a:lvl5pPr marL="1658560" indent="0">
              <a:buNone/>
              <a:defRPr sz="800"/>
            </a:lvl5pPr>
            <a:lvl6pPr marL="2073201" indent="0">
              <a:buNone/>
              <a:defRPr sz="800"/>
            </a:lvl6pPr>
            <a:lvl7pPr marL="2487841" indent="0">
              <a:buNone/>
              <a:defRPr sz="800"/>
            </a:lvl7pPr>
            <a:lvl8pPr marL="2902481" indent="0">
              <a:buNone/>
              <a:defRPr sz="800"/>
            </a:lvl8pPr>
            <a:lvl9pPr marL="3317121" indent="0">
              <a:buNone/>
              <a:defRPr sz="800"/>
            </a:lvl9pPr>
          </a:lstStyle>
          <a:p>
            <a:pPr lvl="0"/>
            <a:r>
              <a:rPr lang="de-DE" smtClean="0"/>
              <a:t>Textmasterformate durch Klicken bearbeiten</a:t>
            </a:r>
          </a:p>
        </p:txBody>
      </p:sp>
      <p:sp>
        <p:nvSpPr>
          <p:cNvPr id="5"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6" name="Rectangle 6"/>
          <p:cNvSpPr>
            <a:spLocks noGrp="1" noChangeArrowheads="1"/>
          </p:cNvSpPr>
          <p:nvPr>
            <p:ph type="sldNum" idx="11"/>
          </p:nvPr>
        </p:nvSpPr>
        <p:spPr>
          <a:ln/>
        </p:spPr>
        <p:txBody>
          <a:bodyPr/>
          <a:lstStyle>
            <a:lvl1pPr>
              <a:defRPr/>
            </a:lvl1pPr>
          </a:lstStyle>
          <a:p>
            <a:pPr>
              <a:defRPr/>
            </a:pPr>
            <a:fld id="{D991EBF4-F05A-4925-B55E-447A18822674}" type="slidenum">
              <a:rPr lang="de-DE"/>
              <a:pPr>
                <a:defRPr/>
              </a:pPr>
              <a:t>‹Nr.›</a:t>
            </a:fld>
            <a:endParaRPr lang="de-DE"/>
          </a:p>
        </p:txBody>
      </p:sp>
    </p:spTree>
    <p:extLst>
      <p:ext uri="{BB962C8B-B14F-4D97-AF65-F5344CB8AC3E}">
        <p14:creationId xmlns:p14="http://schemas.microsoft.com/office/powerpoint/2010/main" val="3630138943"/>
      </p:ext>
    </p:extLst>
  </p:cSld>
  <p:clrMapOvr>
    <a:masterClrMapping/>
  </p:clrMapOvr>
  <p:transition spd="slow">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803" y="4800026"/>
            <a:ext cx="5486400" cy="567420"/>
          </a:xfrm>
        </p:spPr>
        <p:txBody>
          <a:bodyPr anchor="b"/>
          <a:lstStyle>
            <a:lvl1pPr algn="l">
              <a:defRPr sz="1800" b="1"/>
            </a:lvl1pPr>
          </a:lstStyle>
          <a:p>
            <a:r>
              <a:rPr lang="de-DE" smtClean="0"/>
              <a:t>Titelmasterformat durch Klicken bearbeiten</a:t>
            </a:r>
            <a:endParaRPr lang="de-DE"/>
          </a:p>
        </p:txBody>
      </p:sp>
      <p:sp>
        <p:nvSpPr>
          <p:cNvPr id="3" name="Bildplatzhalter 2"/>
          <p:cNvSpPr>
            <a:spLocks noGrp="1"/>
          </p:cNvSpPr>
          <p:nvPr>
            <p:ph type="pic" idx="1"/>
          </p:nvPr>
        </p:nvSpPr>
        <p:spPr>
          <a:xfrm>
            <a:off x="1792803" y="612065"/>
            <a:ext cx="5486400" cy="4115952"/>
          </a:xfrm>
        </p:spPr>
        <p:txBody>
          <a:bodyPr/>
          <a:lstStyle>
            <a:lvl1pPr marL="0" indent="0">
              <a:buNone/>
              <a:defRPr sz="2900"/>
            </a:lvl1pPr>
            <a:lvl2pPr marL="414640" indent="0">
              <a:buNone/>
              <a:defRPr sz="2500"/>
            </a:lvl2pPr>
            <a:lvl3pPr marL="829280" indent="0">
              <a:buNone/>
              <a:defRPr sz="2200"/>
            </a:lvl3pPr>
            <a:lvl4pPr marL="1243920" indent="0">
              <a:buNone/>
              <a:defRPr sz="1800"/>
            </a:lvl4pPr>
            <a:lvl5pPr marL="1658560" indent="0">
              <a:buNone/>
              <a:defRPr sz="1800"/>
            </a:lvl5pPr>
            <a:lvl6pPr marL="2073201" indent="0">
              <a:buNone/>
              <a:defRPr sz="1800"/>
            </a:lvl6pPr>
            <a:lvl7pPr marL="2487841" indent="0">
              <a:buNone/>
              <a:defRPr sz="1800"/>
            </a:lvl7pPr>
            <a:lvl8pPr marL="2902481" indent="0">
              <a:buNone/>
              <a:defRPr sz="1800"/>
            </a:lvl8pPr>
            <a:lvl9pPr marL="3317121" indent="0">
              <a:buNone/>
              <a:defRPr sz="1800"/>
            </a:lvl9pPr>
          </a:lstStyle>
          <a:p>
            <a:pPr lvl="0"/>
            <a:r>
              <a:rPr lang="de-DE" noProof="0" smtClean="0"/>
              <a:t>Bild durch Klicken auf Symbol hinzufügen</a:t>
            </a:r>
            <a:endParaRPr lang="de-DE" noProof="0"/>
          </a:p>
        </p:txBody>
      </p:sp>
      <p:sp>
        <p:nvSpPr>
          <p:cNvPr id="4" name="Textplatzhalter 3"/>
          <p:cNvSpPr>
            <a:spLocks noGrp="1"/>
          </p:cNvSpPr>
          <p:nvPr>
            <p:ph type="body" sz="half" idx="2"/>
          </p:nvPr>
        </p:nvSpPr>
        <p:spPr>
          <a:xfrm>
            <a:off x="1792803" y="5367444"/>
            <a:ext cx="5486400" cy="805044"/>
          </a:xfrm>
        </p:spPr>
        <p:txBody>
          <a:bodyPr/>
          <a:lstStyle>
            <a:lvl1pPr marL="0" indent="0">
              <a:buNone/>
              <a:defRPr sz="1300"/>
            </a:lvl1pPr>
            <a:lvl2pPr marL="414640" indent="0">
              <a:buNone/>
              <a:defRPr sz="1100"/>
            </a:lvl2pPr>
            <a:lvl3pPr marL="829280" indent="0">
              <a:buNone/>
              <a:defRPr sz="900"/>
            </a:lvl3pPr>
            <a:lvl4pPr marL="1243920" indent="0">
              <a:buNone/>
              <a:defRPr sz="800"/>
            </a:lvl4pPr>
            <a:lvl5pPr marL="1658560" indent="0">
              <a:buNone/>
              <a:defRPr sz="800"/>
            </a:lvl5pPr>
            <a:lvl6pPr marL="2073201" indent="0">
              <a:buNone/>
              <a:defRPr sz="800"/>
            </a:lvl6pPr>
            <a:lvl7pPr marL="2487841" indent="0">
              <a:buNone/>
              <a:defRPr sz="800"/>
            </a:lvl7pPr>
            <a:lvl8pPr marL="2902481" indent="0">
              <a:buNone/>
              <a:defRPr sz="800"/>
            </a:lvl8pPr>
            <a:lvl9pPr marL="3317121" indent="0">
              <a:buNone/>
              <a:defRPr sz="800"/>
            </a:lvl9pPr>
          </a:lstStyle>
          <a:p>
            <a:pPr lvl="0"/>
            <a:r>
              <a:rPr lang="de-DE" smtClean="0"/>
              <a:t>Textmasterformate durch Klicken bearbeiten</a:t>
            </a:r>
          </a:p>
        </p:txBody>
      </p:sp>
      <p:sp>
        <p:nvSpPr>
          <p:cNvPr id="5"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6" name="Rectangle 6"/>
          <p:cNvSpPr>
            <a:spLocks noGrp="1" noChangeArrowheads="1"/>
          </p:cNvSpPr>
          <p:nvPr>
            <p:ph type="sldNum" idx="11"/>
          </p:nvPr>
        </p:nvSpPr>
        <p:spPr>
          <a:ln/>
        </p:spPr>
        <p:txBody>
          <a:bodyPr/>
          <a:lstStyle>
            <a:lvl1pPr>
              <a:defRPr/>
            </a:lvl1pPr>
          </a:lstStyle>
          <a:p>
            <a:pPr>
              <a:defRPr/>
            </a:pPr>
            <a:fld id="{D8D9369A-67CC-478A-B9A3-7EDD1E929C80}" type="slidenum">
              <a:rPr lang="de-DE"/>
              <a:pPr>
                <a:defRPr/>
              </a:pPr>
              <a:t>‹Nr.›</a:t>
            </a:fld>
            <a:endParaRPr lang="de-DE"/>
          </a:p>
        </p:txBody>
      </p:sp>
    </p:spTree>
    <p:extLst>
      <p:ext uri="{BB962C8B-B14F-4D97-AF65-F5344CB8AC3E}">
        <p14:creationId xmlns:p14="http://schemas.microsoft.com/office/powerpoint/2010/main" val="3190077558"/>
      </p:ext>
    </p:extLst>
  </p:cSld>
  <p:clrMapOvr>
    <a:masterClrMapping/>
  </p:clrMapOvr>
  <p:transition spd="slow">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3C8BF7A2-7658-40A3-859D-9FD7BD0F9BD4}" type="slidenum">
              <a:rPr lang="de-DE"/>
              <a:pPr>
                <a:defRPr/>
              </a:pPr>
              <a:t>‹Nr.›</a:t>
            </a:fld>
            <a:endParaRPr lang="de-DE"/>
          </a:p>
        </p:txBody>
      </p:sp>
    </p:spTree>
    <p:extLst>
      <p:ext uri="{BB962C8B-B14F-4D97-AF65-F5344CB8AC3E}">
        <p14:creationId xmlns:p14="http://schemas.microsoft.com/office/powerpoint/2010/main" val="901627888"/>
      </p:ext>
    </p:extLst>
  </p:cSld>
  <p:clrMapOvr>
    <a:masterClrMapping/>
  </p:clrMapOvr>
  <p:transition spd="slow">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929280" y="1268774"/>
            <a:ext cx="2033280" cy="5111096"/>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826560" y="1268774"/>
            <a:ext cx="5964480" cy="5111096"/>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7F52DEB2-74EF-4B99-A5F9-CE5818C4B445}" type="slidenum">
              <a:rPr lang="de-DE"/>
              <a:pPr>
                <a:defRPr/>
              </a:pPr>
              <a:t>‹Nr.›</a:t>
            </a:fld>
            <a:endParaRPr lang="de-DE"/>
          </a:p>
        </p:txBody>
      </p:sp>
    </p:spTree>
    <p:extLst>
      <p:ext uri="{BB962C8B-B14F-4D97-AF65-F5344CB8AC3E}">
        <p14:creationId xmlns:p14="http://schemas.microsoft.com/office/powerpoint/2010/main" val="4185884464"/>
      </p:ext>
    </p:extLst>
  </p:cSld>
  <p:clrMapOvr>
    <a:masterClrMapping/>
  </p:clrMapOvr>
  <p:transition spd="slow">
    <p:split orient="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el und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Textplatzhalter 2"/>
          <p:cNvSpPr>
            <a:spLocks noGrp="1"/>
          </p:cNvSpPr>
          <p:nvPr>
            <p:ph type="body"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r>
              <a:rPr lang="de-DE"/>
              <a:t>24.09.2009</a:t>
            </a:r>
          </a:p>
        </p:txBody>
      </p:sp>
      <p:sp>
        <p:nvSpPr>
          <p:cNvPr id="5" name="Fußzeilenplatzhalter 4"/>
          <p:cNvSpPr>
            <a:spLocks noGrp="1"/>
          </p:cNvSpPr>
          <p:nvPr>
            <p:ph type="ftr" sz="quarter" idx="11"/>
          </p:nvPr>
        </p:nvSpPr>
        <p:spPr>
          <a:xfrm>
            <a:off x="3124200" y="6356350"/>
            <a:ext cx="2895600" cy="365125"/>
          </a:xfrm>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a:xfrm>
            <a:off x="6553200" y="6356350"/>
            <a:ext cx="2133600" cy="365125"/>
          </a:xfrm>
        </p:spPr>
        <p:txBody>
          <a:bodyPr/>
          <a:lstStyle>
            <a:lvl1pPr>
              <a:defRPr/>
            </a:lvl1pPr>
          </a:lstStyle>
          <a:p>
            <a:pPr>
              <a:defRPr/>
            </a:pPr>
            <a:fld id="{C3F62FDF-F568-427E-BBE2-A4BC5D954839}" type="slidenum">
              <a:rPr lang="de-DE"/>
              <a:pPr>
                <a:defRPr/>
              </a:pPr>
              <a:t>‹Nr.›</a:t>
            </a:fld>
            <a:endParaRPr lang="de-DE"/>
          </a:p>
        </p:txBody>
      </p:sp>
    </p:spTree>
    <p:extLst>
      <p:ext uri="{BB962C8B-B14F-4D97-AF65-F5344CB8AC3E}">
        <p14:creationId xmlns:p14="http://schemas.microsoft.com/office/powerpoint/2010/main" val="1376221033"/>
      </p:ext>
    </p:extLst>
  </p:cSld>
  <p:clrMapOvr>
    <a:masterClrMapping/>
  </p:clrMapOvr>
  <p:transition spd="slow">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4" name="Grafik 8" descr="logo-1farbe.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43213" y="44450"/>
            <a:ext cx="3519487"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B09C94B2-04C4-43F2-A16B-DE61D3717C65}" type="slidenum">
              <a:rPr lang="de-DE"/>
              <a:pPr>
                <a:defRPr/>
              </a:pPr>
              <a:t>‹Nr.›</a:t>
            </a:fld>
            <a:endParaRPr lang="de-DE"/>
          </a:p>
        </p:txBody>
      </p:sp>
    </p:spTree>
    <p:extLst>
      <p:ext uri="{BB962C8B-B14F-4D97-AF65-F5344CB8AC3E}">
        <p14:creationId xmlns:p14="http://schemas.microsoft.com/office/powerpoint/2010/main" val="996973298"/>
      </p:ext>
    </p:extLst>
  </p:cSld>
  <p:clrMapOvr>
    <a:masterClrMapping/>
  </p:clrMapOvr>
  <p:transition spd="slow">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F25E4ED9-4AA2-4355-9E8E-E266F092C414}" type="slidenum">
              <a:rPr lang="de-DE"/>
              <a:pPr>
                <a:defRPr/>
              </a:pPr>
              <a:t>‹Nr.›</a:t>
            </a:fld>
            <a:endParaRPr lang="de-DE"/>
          </a:p>
        </p:txBody>
      </p:sp>
    </p:spTree>
    <p:extLst>
      <p:ext uri="{BB962C8B-B14F-4D97-AF65-F5344CB8AC3E}">
        <p14:creationId xmlns:p14="http://schemas.microsoft.com/office/powerpoint/2010/main" val="524930415"/>
      </p:ext>
    </p:extLst>
  </p:cSld>
  <p:clrMapOvr>
    <a:masterClrMapping/>
  </p:clrMapOvr>
  <p:transition spd="slow">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2" name="Titel 1"/>
          <p:cNvSpPr>
            <a:spLocks noGrp="1"/>
          </p:cNvSpPr>
          <p:nvPr>
            <p:ph type="title"/>
          </p:nvPr>
        </p:nvSpPr>
        <p:spPr/>
        <p:txBody>
          <a:bodyPr/>
          <a:lstStyle/>
          <a:p>
            <a:r>
              <a:rPr lang="de-DE" dirty="0" smtClean="0"/>
              <a:t>Titelmasterformat durch Klicken bearbeiten</a:t>
            </a:r>
            <a:endParaRPr lang="de-DE" dirty="0"/>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68CCE702-EE56-42A1-9286-C7AD281F6906}" type="slidenum">
              <a:rPr lang="de-DE"/>
              <a:pPr>
                <a:defRPr/>
              </a:pPr>
              <a:t>‹Nr.›</a:t>
            </a:fld>
            <a:endParaRPr lang="de-DE"/>
          </a:p>
        </p:txBody>
      </p:sp>
    </p:spTree>
    <p:extLst>
      <p:ext uri="{BB962C8B-B14F-4D97-AF65-F5344CB8AC3E}">
        <p14:creationId xmlns:p14="http://schemas.microsoft.com/office/powerpoint/2010/main" val="3017059114"/>
      </p:ext>
    </p:extLst>
  </p:cSld>
  <p:clrMapOvr>
    <a:masterClrMapping/>
  </p:clrMapOvr>
  <p:transition spd="slow">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pic>
        <p:nvPicPr>
          <p:cNvPr id="4" name="Grafik 8" descr="logo-1farbe.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76550" y="11113"/>
            <a:ext cx="3519488"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dirty="0" smtClean="0"/>
              <a:t>Titelmasterformat durch Klicken bearbeiten</a:t>
            </a:r>
            <a:endParaRPr lang="de-DE" dirty="0"/>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2A96E4D1-28D6-436E-AF00-98EE849805EA}" type="slidenum">
              <a:rPr lang="de-DE"/>
              <a:pPr>
                <a:defRPr/>
              </a:pPr>
              <a:t>‹Nr.›</a:t>
            </a:fld>
            <a:endParaRPr lang="de-DE"/>
          </a:p>
        </p:txBody>
      </p:sp>
    </p:spTree>
    <p:extLst>
      <p:ext uri="{BB962C8B-B14F-4D97-AF65-F5344CB8AC3E}">
        <p14:creationId xmlns:p14="http://schemas.microsoft.com/office/powerpoint/2010/main" val="958113769"/>
      </p:ext>
    </p:extLst>
  </p:cSld>
  <p:clrMapOvr>
    <a:masterClrMapping/>
  </p:clrMapOvr>
  <p:transition spd="slow">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2B1C8AE7-1D2B-4C25-B0F9-F51C7E8718F0}" type="slidenum">
              <a:rPr lang="de-DE"/>
              <a:pPr>
                <a:defRPr/>
              </a:pPr>
              <a:t>‹Nr.›</a:t>
            </a:fld>
            <a:endParaRPr lang="de-DE"/>
          </a:p>
        </p:txBody>
      </p:sp>
    </p:spTree>
    <p:extLst>
      <p:ext uri="{BB962C8B-B14F-4D97-AF65-F5344CB8AC3E}">
        <p14:creationId xmlns:p14="http://schemas.microsoft.com/office/powerpoint/2010/main" val="1889829322"/>
      </p:ext>
    </p:extLst>
  </p:cSld>
  <p:clrMapOvr>
    <a:masterClrMapping/>
  </p:clrMapOvr>
  <p:transition spd="slow">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3"/>
          <p:cNvSpPr>
            <a:spLocks noGrp="1"/>
          </p:cNvSpPr>
          <p:nvPr>
            <p:ph type="dt" sz="half" idx="10"/>
          </p:nvPr>
        </p:nvSpPr>
        <p:spPr/>
        <p:txBody>
          <a:bodyPr/>
          <a:lstStyle>
            <a:lvl1pPr>
              <a:defRPr/>
            </a:lvl1pPr>
          </a:lstStyle>
          <a:p>
            <a:pPr>
              <a:defRPr/>
            </a:pPr>
            <a:r>
              <a:rPr lang="de-DE"/>
              <a:t>24.09.2009</a:t>
            </a:r>
          </a:p>
        </p:txBody>
      </p:sp>
      <p:sp>
        <p:nvSpPr>
          <p:cNvPr id="8"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9" name="Foliennummernplatzhalter 5"/>
          <p:cNvSpPr>
            <a:spLocks noGrp="1"/>
          </p:cNvSpPr>
          <p:nvPr>
            <p:ph type="sldNum" sz="quarter" idx="12"/>
          </p:nvPr>
        </p:nvSpPr>
        <p:spPr/>
        <p:txBody>
          <a:bodyPr/>
          <a:lstStyle>
            <a:lvl1pPr>
              <a:defRPr/>
            </a:lvl1pPr>
          </a:lstStyle>
          <a:p>
            <a:pPr>
              <a:defRPr/>
            </a:pPr>
            <a:fld id="{C956DC1E-766F-4CE3-B84E-4A4F6693BD71}" type="slidenum">
              <a:rPr lang="de-DE"/>
              <a:pPr>
                <a:defRPr/>
              </a:pPr>
              <a:t>‹Nr.›</a:t>
            </a:fld>
            <a:endParaRPr lang="de-DE"/>
          </a:p>
        </p:txBody>
      </p:sp>
    </p:spTree>
    <p:extLst>
      <p:ext uri="{BB962C8B-B14F-4D97-AF65-F5344CB8AC3E}">
        <p14:creationId xmlns:p14="http://schemas.microsoft.com/office/powerpoint/2010/main" val="4065221133"/>
      </p:ext>
    </p:extLst>
  </p:cSld>
  <p:clrMapOvr>
    <a:masterClrMapping/>
  </p:clrMapOvr>
  <p:transition spd="slow">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3"/>
          <p:cNvSpPr>
            <a:spLocks noGrp="1"/>
          </p:cNvSpPr>
          <p:nvPr>
            <p:ph type="dt" sz="half" idx="10"/>
          </p:nvPr>
        </p:nvSpPr>
        <p:spPr/>
        <p:txBody>
          <a:bodyPr/>
          <a:lstStyle>
            <a:lvl1pPr>
              <a:defRPr/>
            </a:lvl1pPr>
          </a:lstStyle>
          <a:p>
            <a:pPr>
              <a:defRPr/>
            </a:pPr>
            <a:r>
              <a:rPr lang="de-DE"/>
              <a:t>24.09.2009</a:t>
            </a:r>
          </a:p>
        </p:txBody>
      </p:sp>
      <p:sp>
        <p:nvSpPr>
          <p:cNvPr id="4"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5" name="Foliennummernplatzhalter 5"/>
          <p:cNvSpPr>
            <a:spLocks noGrp="1"/>
          </p:cNvSpPr>
          <p:nvPr>
            <p:ph type="sldNum" sz="quarter" idx="12"/>
          </p:nvPr>
        </p:nvSpPr>
        <p:spPr/>
        <p:txBody>
          <a:bodyPr/>
          <a:lstStyle>
            <a:lvl1pPr>
              <a:defRPr/>
            </a:lvl1pPr>
          </a:lstStyle>
          <a:p>
            <a:pPr>
              <a:defRPr/>
            </a:pPr>
            <a:fld id="{D5298D99-A110-4C0E-B66E-FD87FE583A56}" type="slidenum">
              <a:rPr lang="de-DE"/>
              <a:pPr>
                <a:defRPr/>
              </a:pPr>
              <a:t>‹Nr.›</a:t>
            </a:fld>
            <a:endParaRPr lang="de-DE"/>
          </a:p>
        </p:txBody>
      </p:sp>
    </p:spTree>
    <p:extLst>
      <p:ext uri="{BB962C8B-B14F-4D97-AF65-F5344CB8AC3E}">
        <p14:creationId xmlns:p14="http://schemas.microsoft.com/office/powerpoint/2010/main" val="2229668306"/>
      </p:ext>
    </p:extLst>
  </p:cSld>
  <p:clrMapOvr>
    <a:masterClrMapping/>
  </p:clrMapOvr>
  <p:transition spd="slow">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r>
              <a:rPr lang="de-DE"/>
              <a:t>24.09.2009</a:t>
            </a:r>
          </a:p>
        </p:txBody>
      </p:sp>
      <p:sp>
        <p:nvSpPr>
          <p:cNvPr id="3"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4" name="Foliennummernplatzhalter 5"/>
          <p:cNvSpPr>
            <a:spLocks noGrp="1"/>
          </p:cNvSpPr>
          <p:nvPr>
            <p:ph type="sldNum" sz="quarter" idx="12"/>
          </p:nvPr>
        </p:nvSpPr>
        <p:spPr/>
        <p:txBody>
          <a:bodyPr/>
          <a:lstStyle>
            <a:lvl1pPr>
              <a:defRPr/>
            </a:lvl1pPr>
          </a:lstStyle>
          <a:p>
            <a:pPr>
              <a:defRPr/>
            </a:pPr>
            <a:fld id="{CDB52741-C8B7-4821-97DD-0BC674F3E582}" type="slidenum">
              <a:rPr lang="de-DE"/>
              <a:pPr>
                <a:defRPr/>
              </a:pPr>
              <a:t>‹Nr.›</a:t>
            </a:fld>
            <a:endParaRPr lang="de-DE"/>
          </a:p>
        </p:txBody>
      </p:sp>
    </p:spTree>
    <p:extLst>
      <p:ext uri="{BB962C8B-B14F-4D97-AF65-F5344CB8AC3E}">
        <p14:creationId xmlns:p14="http://schemas.microsoft.com/office/powerpoint/2010/main" val="3719988973"/>
      </p:ext>
    </p:extLst>
  </p:cSld>
  <p:clrMapOvr>
    <a:masterClrMapping/>
  </p:clrMapOvr>
  <p:transition spd="slow">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81EBFEFC-C8BA-472F-8223-A29F1AE2AA16}" type="slidenum">
              <a:rPr lang="de-DE"/>
              <a:pPr>
                <a:defRPr/>
              </a:pPr>
              <a:t>‹Nr.›</a:t>
            </a:fld>
            <a:endParaRPr lang="de-DE"/>
          </a:p>
        </p:txBody>
      </p:sp>
    </p:spTree>
    <p:extLst>
      <p:ext uri="{BB962C8B-B14F-4D97-AF65-F5344CB8AC3E}">
        <p14:creationId xmlns:p14="http://schemas.microsoft.com/office/powerpoint/2010/main" val="3720001445"/>
      </p:ext>
    </p:extLst>
  </p:cSld>
  <p:clrMapOvr>
    <a:masterClrMapping/>
  </p:clrMapOvr>
  <p:transition spd="slow">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FAEAF68B-A339-4123-9304-CD9B3C1A53B5}" type="slidenum">
              <a:rPr lang="de-DE"/>
              <a:pPr>
                <a:defRPr/>
              </a:pPr>
              <a:t>‹Nr.›</a:t>
            </a:fld>
            <a:endParaRPr lang="de-DE"/>
          </a:p>
        </p:txBody>
      </p:sp>
    </p:spTree>
    <p:extLst>
      <p:ext uri="{BB962C8B-B14F-4D97-AF65-F5344CB8AC3E}">
        <p14:creationId xmlns:p14="http://schemas.microsoft.com/office/powerpoint/2010/main" val="2858412194"/>
      </p:ext>
    </p:extLst>
  </p:cSld>
  <p:clrMapOvr>
    <a:masterClrMapping/>
  </p:clrMapOvr>
  <p:transition spd="slow">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42BC90D2-7407-40FB-A5E7-B3A8C5500222}" type="slidenum">
              <a:rPr lang="de-DE"/>
              <a:pPr>
                <a:defRPr/>
              </a:pPr>
              <a:t>‹Nr.›</a:t>
            </a:fld>
            <a:endParaRPr lang="de-DE"/>
          </a:p>
        </p:txBody>
      </p:sp>
    </p:spTree>
    <p:extLst>
      <p:ext uri="{BB962C8B-B14F-4D97-AF65-F5344CB8AC3E}">
        <p14:creationId xmlns:p14="http://schemas.microsoft.com/office/powerpoint/2010/main" val="693579243"/>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E64FE181-CC4B-4BA1-8A37-34D66BFDB5FF}" type="slidenum">
              <a:rPr lang="de-DE"/>
              <a:pPr>
                <a:defRPr/>
              </a:pPr>
              <a:t>‹Nr.›</a:t>
            </a:fld>
            <a:endParaRPr lang="de-DE"/>
          </a:p>
        </p:txBody>
      </p:sp>
    </p:spTree>
    <p:extLst>
      <p:ext uri="{BB962C8B-B14F-4D97-AF65-F5344CB8AC3E}">
        <p14:creationId xmlns:p14="http://schemas.microsoft.com/office/powerpoint/2010/main" val="1887766889"/>
      </p:ext>
    </p:extLst>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18" Type="http://schemas.microsoft.com/office/2007/relationships/diagramDrawing" Target="../diagrams/drawing1.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diagramColors" Target="../diagrams/colors1.xml"/><Relationship Id="rId2" Type="http://schemas.openxmlformats.org/officeDocument/2006/relationships/slideLayout" Target="../slideLayouts/slideLayout26.xml"/><Relationship Id="rId16" Type="http://schemas.openxmlformats.org/officeDocument/2006/relationships/diagramQuickStyle" Target="../diagrams/quickStyle1.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diagramLayout" Target="../diagrams/layout1.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diagramData" Target="../diagrams/data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979488" y="1306513"/>
            <a:ext cx="7999412"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smtClean="0"/>
              <a:t>Klicken Sie, um das Format des Titeltextes zu bearbeiten</a:t>
            </a:r>
          </a:p>
        </p:txBody>
      </p:sp>
      <p:sp>
        <p:nvSpPr>
          <p:cNvPr id="1027" name="Rectangle 2"/>
          <p:cNvSpPr>
            <a:spLocks noGrp="1" noChangeArrowheads="1"/>
          </p:cNvSpPr>
          <p:nvPr>
            <p:ph type="body" idx="1"/>
          </p:nvPr>
        </p:nvSpPr>
        <p:spPr bwMode="auto">
          <a:xfrm>
            <a:off x="979488" y="2449513"/>
            <a:ext cx="7999412"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
        <p:nvSpPr>
          <p:cNvPr id="1028" name="Text Box 3"/>
          <p:cNvSpPr txBox="1">
            <a:spLocks noChangeArrowheads="1"/>
          </p:cNvSpPr>
          <p:nvPr/>
        </p:nvSpPr>
        <p:spPr bwMode="auto">
          <a:xfrm>
            <a:off x="163513" y="6486525"/>
            <a:ext cx="804862" cy="18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1pPr>
            <a:lvl2pPr marL="742950" indent="-28575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2pPr>
            <a:lvl3pPr marL="1143000" indent="-22860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3pPr>
            <a:lvl4pPr marL="1600200" indent="-22860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4pPr>
            <a:lvl5pPr marL="2057400" indent="-22860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5pPr>
            <a:lvl6pPr marL="25146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6pPr>
            <a:lvl7pPr marL="29718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7pPr>
            <a:lvl8pPr marL="34290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8pPr>
            <a:lvl9pPr marL="38862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9pPr>
          </a:lstStyle>
          <a:p>
            <a:pPr>
              <a:defRPr/>
            </a:pPr>
            <a:fld id="{89A63095-DAD1-486B-9374-EB1013F5E27D}" type="slidenum">
              <a:rPr lang="en-GB" sz="1300" smtClean="0">
                <a:solidFill>
                  <a:srgbClr val="008000"/>
                </a:solidFill>
              </a:rPr>
              <a:pPr>
                <a:defRPr/>
              </a:pPr>
              <a:t>‹Nr.›</a:t>
            </a:fld>
            <a:endParaRPr lang="en-GB" sz="1300" smtClean="0">
              <a:solidFill>
                <a:srgbClr val="008000"/>
              </a:solidFill>
            </a:endParaRPr>
          </a:p>
        </p:txBody>
      </p:sp>
      <p:pic>
        <p:nvPicPr>
          <p:cNvPr id="1029" name="Picture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82638" y="6400800"/>
            <a:ext cx="326707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30"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24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031" name="Group 8"/>
          <p:cNvGrpSpPr>
            <a:grpSpLocks noChangeAspect="1"/>
          </p:cNvGrpSpPr>
          <p:nvPr/>
        </p:nvGrpSpPr>
        <p:grpSpPr bwMode="auto">
          <a:xfrm>
            <a:off x="6688138" y="76200"/>
            <a:ext cx="2249487" cy="487363"/>
            <a:chOff x="2669" y="3315"/>
            <a:chExt cx="2973" cy="642"/>
          </a:xfrm>
        </p:grpSpPr>
        <p:sp>
          <p:nvSpPr>
            <p:cNvPr id="1032" name="Freeform 9"/>
            <p:cNvSpPr>
              <a:spLocks noChangeAspect="1" noEditPoints="1"/>
            </p:cNvSpPr>
            <p:nvPr/>
          </p:nvSpPr>
          <p:spPr bwMode="auto">
            <a:xfrm>
              <a:off x="3368" y="3858"/>
              <a:ext cx="1179" cy="99"/>
            </a:xfrm>
            <a:custGeom>
              <a:avLst/>
              <a:gdLst>
                <a:gd name="T0" fmla="*/ 0 w 3537"/>
                <a:gd name="T1" fmla="*/ 0 h 298"/>
                <a:gd name="T2" fmla="*/ 0 w 3537"/>
                <a:gd name="T3" fmla="*/ 0 h 298"/>
                <a:gd name="T4" fmla="*/ 0 w 3537"/>
                <a:gd name="T5" fmla="*/ 0 h 298"/>
                <a:gd name="T6" fmla="*/ 0 w 3537"/>
                <a:gd name="T7" fmla="*/ 0 h 298"/>
                <a:gd name="T8" fmla="*/ 0 w 3537"/>
                <a:gd name="T9" fmla="*/ 0 h 298"/>
                <a:gd name="T10" fmla="*/ 0 w 3537"/>
                <a:gd name="T11" fmla="*/ 0 h 298"/>
                <a:gd name="T12" fmla="*/ 0 w 3537"/>
                <a:gd name="T13" fmla="*/ 0 h 298"/>
                <a:gd name="T14" fmla="*/ 0 w 3537"/>
                <a:gd name="T15" fmla="*/ 0 h 298"/>
                <a:gd name="T16" fmla="*/ 0 w 3537"/>
                <a:gd name="T17" fmla="*/ 0 h 298"/>
                <a:gd name="T18" fmla="*/ 0 w 3537"/>
                <a:gd name="T19" fmla="*/ 0 h 298"/>
                <a:gd name="T20" fmla="*/ 0 w 3537"/>
                <a:gd name="T21" fmla="*/ 0 h 298"/>
                <a:gd name="T22" fmla="*/ 0 w 3537"/>
                <a:gd name="T23" fmla="*/ 0 h 298"/>
                <a:gd name="T24" fmla="*/ 0 w 3537"/>
                <a:gd name="T25" fmla="*/ 0 h 298"/>
                <a:gd name="T26" fmla="*/ 0 w 3537"/>
                <a:gd name="T27" fmla="*/ 0 h 298"/>
                <a:gd name="T28" fmla="*/ 0 w 3537"/>
                <a:gd name="T29" fmla="*/ 0 h 298"/>
                <a:gd name="T30" fmla="*/ 0 w 3537"/>
                <a:gd name="T31" fmla="*/ 0 h 298"/>
                <a:gd name="T32" fmla="*/ 0 w 3537"/>
                <a:gd name="T33" fmla="*/ 0 h 298"/>
                <a:gd name="T34" fmla="*/ 0 w 3537"/>
                <a:gd name="T35" fmla="*/ 0 h 298"/>
                <a:gd name="T36" fmla="*/ 0 w 3537"/>
                <a:gd name="T37" fmla="*/ 0 h 298"/>
                <a:gd name="T38" fmla="*/ 0 w 3537"/>
                <a:gd name="T39" fmla="*/ 0 h 298"/>
                <a:gd name="T40" fmla="*/ 0 w 3537"/>
                <a:gd name="T41" fmla="*/ 0 h 298"/>
                <a:gd name="T42" fmla="*/ 0 w 3537"/>
                <a:gd name="T43" fmla="*/ 0 h 298"/>
                <a:gd name="T44" fmla="*/ 0 w 3537"/>
                <a:gd name="T45" fmla="*/ 0 h 298"/>
                <a:gd name="T46" fmla="*/ 0 w 3537"/>
                <a:gd name="T47" fmla="*/ 0 h 298"/>
                <a:gd name="T48" fmla="*/ 0 w 3537"/>
                <a:gd name="T49" fmla="*/ 0 h 298"/>
                <a:gd name="T50" fmla="*/ 0 w 3537"/>
                <a:gd name="T51" fmla="*/ 0 h 298"/>
                <a:gd name="T52" fmla="*/ 0 w 3537"/>
                <a:gd name="T53" fmla="*/ 0 h 298"/>
                <a:gd name="T54" fmla="*/ 0 w 3537"/>
                <a:gd name="T55" fmla="*/ 0 h 298"/>
                <a:gd name="T56" fmla="*/ 0 w 3537"/>
                <a:gd name="T57" fmla="*/ 0 h 298"/>
                <a:gd name="T58" fmla="*/ 0 w 3537"/>
                <a:gd name="T59" fmla="*/ 0 h 298"/>
                <a:gd name="T60" fmla="*/ 0 w 3537"/>
                <a:gd name="T61" fmla="*/ 0 h 298"/>
                <a:gd name="T62" fmla="*/ 0 w 3537"/>
                <a:gd name="T63" fmla="*/ 0 h 298"/>
                <a:gd name="T64" fmla="*/ 0 w 3537"/>
                <a:gd name="T65" fmla="*/ 0 h 298"/>
                <a:gd name="T66" fmla="*/ 0 w 3537"/>
                <a:gd name="T67" fmla="*/ 0 h 298"/>
                <a:gd name="T68" fmla="*/ 0 w 3537"/>
                <a:gd name="T69" fmla="*/ 0 h 298"/>
                <a:gd name="T70" fmla="*/ 0 w 3537"/>
                <a:gd name="T71" fmla="*/ 0 h 298"/>
                <a:gd name="T72" fmla="*/ 0 w 3537"/>
                <a:gd name="T73" fmla="*/ 0 h 298"/>
                <a:gd name="T74" fmla="*/ 0 w 3537"/>
                <a:gd name="T75" fmla="*/ 0 h 298"/>
                <a:gd name="T76" fmla="*/ 0 w 3537"/>
                <a:gd name="T77" fmla="*/ 0 h 298"/>
                <a:gd name="T78" fmla="*/ 0 w 3537"/>
                <a:gd name="T79" fmla="*/ 0 h 298"/>
                <a:gd name="T80" fmla="*/ 0 w 3537"/>
                <a:gd name="T81" fmla="*/ 0 h 298"/>
                <a:gd name="T82" fmla="*/ 0 w 3537"/>
                <a:gd name="T83" fmla="*/ 0 h 298"/>
                <a:gd name="T84" fmla="*/ 0 w 3537"/>
                <a:gd name="T85" fmla="*/ 0 h 298"/>
                <a:gd name="T86" fmla="*/ 0 w 3537"/>
                <a:gd name="T87" fmla="*/ 0 h 298"/>
                <a:gd name="T88" fmla="*/ 0 w 3537"/>
                <a:gd name="T89" fmla="*/ 0 h 298"/>
                <a:gd name="T90" fmla="*/ 0 w 3537"/>
                <a:gd name="T91" fmla="*/ 0 h 298"/>
                <a:gd name="T92" fmla="*/ 0 w 3537"/>
                <a:gd name="T93" fmla="*/ 0 h 298"/>
                <a:gd name="T94" fmla="*/ 0 w 3537"/>
                <a:gd name="T95" fmla="*/ 0 h 298"/>
                <a:gd name="T96" fmla="*/ 0 w 3537"/>
                <a:gd name="T97" fmla="*/ 0 h 298"/>
                <a:gd name="T98" fmla="*/ 0 w 3537"/>
                <a:gd name="T99" fmla="*/ 0 h 298"/>
                <a:gd name="T100" fmla="*/ 0 w 3537"/>
                <a:gd name="T101" fmla="*/ 0 h 298"/>
                <a:gd name="T102" fmla="*/ 0 w 3537"/>
                <a:gd name="T103" fmla="*/ 0 h 298"/>
                <a:gd name="T104" fmla="*/ 0 w 3537"/>
                <a:gd name="T105" fmla="*/ 0 h 298"/>
                <a:gd name="T106" fmla="*/ 0 w 3537"/>
                <a:gd name="T107" fmla="*/ 0 h 298"/>
                <a:gd name="T108" fmla="*/ 0 w 3537"/>
                <a:gd name="T109" fmla="*/ 0 h 298"/>
                <a:gd name="T110" fmla="*/ 0 w 3537"/>
                <a:gd name="T111" fmla="*/ 0 h 298"/>
                <a:gd name="T112" fmla="*/ 0 w 3537"/>
                <a:gd name="T113" fmla="*/ 0 h 298"/>
                <a:gd name="T114" fmla="*/ 0 w 3537"/>
                <a:gd name="T115" fmla="*/ 0 h 298"/>
                <a:gd name="T116" fmla="*/ 0 w 3537"/>
                <a:gd name="T117" fmla="*/ 0 h 298"/>
                <a:gd name="T118" fmla="*/ 0 w 3537"/>
                <a:gd name="T119" fmla="*/ 0 h 298"/>
                <a:gd name="T120" fmla="*/ 0 w 3537"/>
                <a:gd name="T121" fmla="*/ 0 h 298"/>
                <a:gd name="T122" fmla="*/ 0 w 3537"/>
                <a:gd name="T123" fmla="*/ 0 h 298"/>
                <a:gd name="T124" fmla="*/ 0 w 3537"/>
                <a:gd name="T125" fmla="*/ 0 h 2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37" h="298">
                  <a:moveTo>
                    <a:pt x="200" y="84"/>
                  </a:moveTo>
                  <a:lnTo>
                    <a:pt x="164" y="222"/>
                  </a:lnTo>
                  <a:lnTo>
                    <a:pt x="163" y="224"/>
                  </a:lnTo>
                  <a:lnTo>
                    <a:pt x="162" y="226"/>
                  </a:lnTo>
                  <a:lnTo>
                    <a:pt x="160" y="227"/>
                  </a:lnTo>
                  <a:lnTo>
                    <a:pt x="157" y="229"/>
                  </a:lnTo>
                  <a:lnTo>
                    <a:pt x="132" y="229"/>
                  </a:lnTo>
                  <a:lnTo>
                    <a:pt x="128" y="227"/>
                  </a:lnTo>
                  <a:lnTo>
                    <a:pt x="126" y="226"/>
                  </a:lnTo>
                  <a:lnTo>
                    <a:pt x="125" y="224"/>
                  </a:lnTo>
                  <a:lnTo>
                    <a:pt x="124" y="222"/>
                  </a:lnTo>
                  <a:lnTo>
                    <a:pt x="107" y="160"/>
                  </a:lnTo>
                  <a:lnTo>
                    <a:pt x="104" y="150"/>
                  </a:lnTo>
                  <a:lnTo>
                    <a:pt x="102" y="139"/>
                  </a:lnTo>
                  <a:lnTo>
                    <a:pt x="101" y="132"/>
                  </a:lnTo>
                  <a:lnTo>
                    <a:pt x="101" y="129"/>
                  </a:lnTo>
                  <a:lnTo>
                    <a:pt x="100" y="129"/>
                  </a:lnTo>
                  <a:lnTo>
                    <a:pt x="100" y="132"/>
                  </a:lnTo>
                  <a:lnTo>
                    <a:pt x="99" y="139"/>
                  </a:lnTo>
                  <a:lnTo>
                    <a:pt x="97" y="150"/>
                  </a:lnTo>
                  <a:lnTo>
                    <a:pt x="94" y="160"/>
                  </a:lnTo>
                  <a:lnTo>
                    <a:pt x="77" y="222"/>
                  </a:lnTo>
                  <a:lnTo>
                    <a:pt x="76" y="224"/>
                  </a:lnTo>
                  <a:lnTo>
                    <a:pt x="75" y="226"/>
                  </a:lnTo>
                  <a:lnTo>
                    <a:pt x="73" y="227"/>
                  </a:lnTo>
                  <a:lnTo>
                    <a:pt x="69" y="229"/>
                  </a:lnTo>
                  <a:lnTo>
                    <a:pt x="44" y="229"/>
                  </a:lnTo>
                  <a:lnTo>
                    <a:pt x="41" y="227"/>
                  </a:lnTo>
                  <a:lnTo>
                    <a:pt x="39" y="226"/>
                  </a:lnTo>
                  <a:lnTo>
                    <a:pt x="38" y="224"/>
                  </a:lnTo>
                  <a:lnTo>
                    <a:pt x="37" y="222"/>
                  </a:lnTo>
                  <a:lnTo>
                    <a:pt x="0" y="84"/>
                  </a:lnTo>
                  <a:lnTo>
                    <a:pt x="0" y="82"/>
                  </a:lnTo>
                  <a:lnTo>
                    <a:pt x="0" y="80"/>
                  </a:lnTo>
                  <a:lnTo>
                    <a:pt x="0" y="77"/>
                  </a:lnTo>
                  <a:lnTo>
                    <a:pt x="1" y="76"/>
                  </a:lnTo>
                  <a:lnTo>
                    <a:pt x="3" y="74"/>
                  </a:lnTo>
                  <a:lnTo>
                    <a:pt x="5" y="74"/>
                  </a:lnTo>
                  <a:lnTo>
                    <a:pt x="33" y="74"/>
                  </a:lnTo>
                  <a:lnTo>
                    <a:pt x="36" y="74"/>
                  </a:lnTo>
                  <a:lnTo>
                    <a:pt x="38" y="75"/>
                  </a:lnTo>
                  <a:lnTo>
                    <a:pt x="39" y="77"/>
                  </a:lnTo>
                  <a:lnTo>
                    <a:pt x="40" y="79"/>
                  </a:lnTo>
                  <a:lnTo>
                    <a:pt x="56" y="158"/>
                  </a:lnTo>
                  <a:lnTo>
                    <a:pt x="59" y="177"/>
                  </a:lnTo>
                  <a:lnTo>
                    <a:pt x="60" y="187"/>
                  </a:lnTo>
                  <a:lnTo>
                    <a:pt x="62" y="177"/>
                  </a:lnTo>
                  <a:lnTo>
                    <a:pt x="66" y="158"/>
                  </a:lnTo>
                  <a:lnTo>
                    <a:pt x="87" y="80"/>
                  </a:lnTo>
                  <a:lnTo>
                    <a:pt x="88" y="77"/>
                  </a:lnTo>
                  <a:lnTo>
                    <a:pt x="89" y="75"/>
                  </a:lnTo>
                  <a:lnTo>
                    <a:pt x="92" y="74"/>
                  </a:lnTo>
                  <a:lnTo>
                    <a:pt x="95" y="74"/>
                  </a:lnTo>
                  <a:lnTo>
                    <a:pt x="112" y="74"/>
                  </a:lnTo>
                  <a:lnTo>
                    <a:pt x="115" y="74"/>
                  </a:lnTo>
                  <a:lnTo>
                    <a:pt x="117" y="75"/>
                  </a:lnTo>
                  <a:lnTo>
                    <a:pt x="118" y="77"/>
                  </a:lnTo>
                  <a:lnTo>
                    <a:pt x="119" y="80"/>
                  </a:lnTo>
                  <a:lnTo>
                    <a:pt x="139" y="158"/>
                  </a:lnTo>
                  <a:lnTo>
                    <a:pt x="143" y="177"/>
                  </a:lnTo>
                  <a:lnTo>
                    <a:pt x="145" y="187"/>
                  </a:lnTo>
                  <a:lnTo>
                    <a:pt x="147" y="177"/>
                  </a:lnTo>
                  <a:lnTo>
                    <a:pt x="151" y="158"/>
                  </a:lnTo>
                  <a:lnTo>
                    <a:pt x="166" y="79"/>
                  </a:lnTo>
                  <a:lnTo>
                    <a:pt x="167" y="77"/>
                  </a:lnTo>
                  <a:lnTo>
                    <a:pt x="168" y="75"/>
                  </a:lnTo>
                  <a:lnTo>
                    <a:pt x="171" y="74"/>
                  </a:lnTo>
                  <a:lnTo>
                    <a:pt x="174" y="74"/>
                  </a:lnTo>
                  <a:lnTo>
                    <a:pt x="196" y="74"/>
                  </a:lnTo>
                  <a:lnTo>
                    <a:pt x="198" y="74"/>
                  </a:lnTo>
                  <a:lnTo>
                    <a:pt x="200" y="76"/>
                  </a:lnTo>
                  <a:lnTo>
                    <a:pt x="201" y="77"/>
                  </a:lnTo>
                  <a:lnTo>
                    <a:pt x="201" y="80"/>
                  </a:lnTo>
                  <a:lnTo>
                    <a:pt x="201" y="82"/>
                  </a:lnTo>
                  <a:lnTo>
                    <a:pt x="200" y="84"/>
                  </a:lnTo>
                  <a:close/>
                  <a:moveTo>
                    <a:pt x="419" y="84"/>
                  </a:moveTo>
                  <a:lnTo>
                    <a:pt x="382" y="222"/>
                  </a:lnTo>
                  <a:lnTo>
                    <a:pt x="381" y="224"/>
                  </a:lnTo>
                  <a:lnTo>
                    <a:pt x="380" y="226"/>
                  </a:lnTo>
                  <a:lnTo>
                    <a:pt x="378" y="227"/>
                  </a:lnTo>
                  <a:lnTo>
                    <a:pt x="376" y="229"/>
                  </a:lnTo>
                  <a:lnTo>
                    <a:pt x="350" y="229"/>
                  </a:lnTo>
                  <a:lnTo>
                    <a:pt x="347" y="227"/>
                  </a:lnTo>
                  <a:lnTo>
                    <a:pt x="345" y="226"/>
                  </a:lnTo>
                  <a:lnTo>
                    <a:pt x="343" y="224"/>
                  </a:lnTo>
                  <a:lnTo>
                    <a:pt x="343" y="222"/>
                  </a:lnTo>
                  <a:lnTo>
                    <a:pt x="325" y="160"/>
                  </a:lnTo>
                  <a:lnTo>
                    <a:pt x="323" y="150"/>
                  </a:lnTo>
                  <a:lnTo>
                    <a:pt x="321" y="139"/>
                  </a:lnTo>
                  <a:lnTo>
                    <a:pt x="320" y="132"/>
                  </a:lnTo>
                  <a:lnTo>
                    <a:pt x="319" y="129"/>
                  </a:lnTo>
                  <a:lnTo>
                    <a:pt x="318" y="132"/>
                  </a:lnTo>
                  <a:lnTo>
                    <a:pt x="317" y="139"/>
                  </a:lnTo>
                  <a:lnTo>
                    <a:pt x="315" y="150"/>
                  </a:lnTo>
                  <a:lnTo>
                    <a:pt x="313" y="160"/>
                  </a:lnTo>
                  <a:lnTo>
                    <a:pt x="295" y="222"/>
                  </a:lnTo>
                  <a:lnTo>
                    <a:pt x="295" y="224"/>
                  </a:lnTo>
                  <a:lnTo>
                    <a:pt x="293" y="226"/>
                  </a:lnTo>
                  <a:lnTo>
                    <a:pt x="291" y="227"/>
                  </a:lnTo>
                  <a:lnTo>
                    <a:pt x="288" y="229"/>
                  </a:lnTo>
                  <a:lnTo>
                    <a:pt x="262" y="229"/>
                  </a:lnTo>
                  <a:lnTo>
                    <a:pt x="260" y="227"/>
                  </a:lnTo>
                  <a:lnTo>
                    <a:pt x="258" y="226"/>
                  </a:lnTo>
                  <a:lnTo>
                    <a:pt x="256" y="224"/>
                  </a:lnTo>
                  <a:lnTo>
                    <a:pt x="255" y="222"/>
                  </a:lnTo>
                  <a:lnTo>
                    <a:pt x="219" y="84"/>
                  </a:lnTo>
                  <a:lnTo>
                    <a:pt x="218" y="82"/>
                  </a:lnTo>
                  <a:lnTo>
                    <a:pt x="218" y="80"/>
                  </a:lnTo>
                  <a:lnTo>
                    <a:pt x="219" y="77"/>
                  </a:lnTo>
                  <a:lnTo>
                    <a:pt x="220" y="76"/>
                  </a:lnTo>
                  <a:lnTo>
                    <a:pt x="221" y="74"/>
                  </a:lnTo>
                  <a:lnTo>
                    <a:pt x="224" y="74"/>
                  </a:lnTo>
                  <a:lnTo>
                    <a:pt x="252" y="74"/>
                  </a:lnTo>
                  <a:lnTo>
                    <a:pt x="254" y="74"/>
                  </a:lnTo>
                  <a:lnTo>
                    <a:pt x="256" y="75"/>
                  </a:lnTo>
                  <a:lnTo>
                    <a:pt x="258" y="77"/>
                  </a:lnTo>
                  <a:lnTo>
                    <a:pt x="258" y="79"/>
                  </a:lnTo>
                  <a:lnTo>
                    <a:pt x="274" y="158"/>
                  </a:lnTo>
                  <a:lnTo>
                    <a:pt x="277" y="177"/>
                  </a:lnTo>
                  <a:lnTo>
                    <a:pt x="278" y="187"/>
                  </a:lnTo>
                  <a:lnTo>
                    <a:pt x="279" y="187"/>
                  </a:lnTo>
                  <a:lnTo>
                    <a:pt x="281" y="177"/>
                  </a:lnTo>
                  <a:lnTo>
                    <a:pt x="285" y="158"/>
                  </a:lnTo>
                  <a:lnTo>
                    <a:pt x="306" y="80"/>
                  </a:lnTo>
                  <a:lnTo>
                    <a:pt x="307" y="77"/>
                  </a:lnTo>
                  <a:lnTo>
                    <a:pt x="308" y="75"/>
                  </a:lnTo>
                  <a:lnTo>
                    <a:pt x="311" y="74"/>
                  </a:lnTo>
                  <a:lnTo>
                    <a:pt x="313" y="74"/>
                  </a:lnTo>
                  <a:lnTo>
                    <a:pt x="331" y="74"/>
                  </a:lnTo>
                  <a:lnTo>
                    <a:pt x="334" y="74"/>
                  </a:lnTo>
                  <a:lnTo>
                    <a:pt x="335" y="75"/>
                  </a:lnTo>
                  <a:lnTo>
                    <a:pt x="337" y="77"/>
                  </a:lnTo>
                  <a:lnTo>
                    <a:pt x="338" y="80"/>
                  </a:lnTo>
                  <a:lnTo>
                    <a:pt x="358" y="158"/>
                  </a:lnTo>
                  <a:lnTo>
                    <a:pt x="362" y="177"/>
                  </a:lnTo>
                  <a:lnTo>
                    <a:pt x="363" y="187"/>
                  </a:lnTo>
                  <a:lnTo>
                    <a:pt x="364" y="187"/>
                  </a:lnTo>
                  <a:lnTo>
                    <a:pt x="365" y="177"/>
                  </a:lnTo>
                  <a:lnTo>
                    <a:pt x="368" y="158"/>
                  </a:lnTo>
                  <a:lnTo>
                    <a:pt x="385" y="79"/>
                  </a:lnTo>
                  <a:lnTo>
                    <a:pt x="386" y="77"/>
                  </a:lnTo>
                  <a:lnTo>
                    <a:pt x="387" y="75"/>
                  </a:lnTo>
                  <a:lnTo>
                    <a:pt x="390" y="74"/>
                  </a:lnTo>
                  <a:lnTo>
                    <a:pt x="392" y="74"/>
                  </a:lnTo>
                  <a:lnTo>
                    <a:pt x="414" y="74"/>
                  </a:lnTo>
                  <a:lnTo>
                    <a:pt x="417" y="74"/>
                  </a:lnTo>
                  <a:lnTo>
                    <a:pt x="418" y="76"/>
                  </a:lnTo>
                  <a:lnTo>
                    <a:pt x="419" y="77"/>
                  </a:lnTo>
                  <a:lnTo>
                    <a:pt x="419" y="80"/>
                  </a:lnTo>
                  <a:lnTo>
                    <a:pt x="419" y="82"/>
                  </a:lnTo>
                  <a:lnTo>
                    <a:pt x="419" y="84"/>
                  </a:lnTo>
                  <a:close/>
                  <a:moveTo>
                    <a:pt x="637" y="84"/>
                  </a:moveTo>
                  <a:lnTo>
                    <a:pt x="601" y="222"/>
                  </a:lnTo>
                  <a:lnTo>
                    <a:pt x="600" y="224"/>
                  </a:lnTo>
                  <a:lnTo>
                    <a:pt x="599" y="226"/>
                  </a:lnTo>
                  <a:lnTo>
                    <a:pt x="597" y="227"/>
                  </a:lnTo>
                  <a:lnTo>
                    <a:pt x="594" y="229"/>
                  </a:lnTo>
                  <a:lnTo>
                    <a:pt x="568" y="229"/>
                  </a:lnTo>
                  <a:lnTo>
                    <a:pt x="565" y="227"/>
                  </a:lnTo>
                  <a:lnTo>
                    <a:pt x="563" y="226"/>
                  </a:lnTo>
                  <a:lnTo>
                    <a:pt x="562" y="224"/>
                  </a:lnTo>
                  <a:lnTo>
                    <a:pt x="561" y="222"/>
                  </a:lnTo>
                  <a:lnTo>
                    <a:pt x="544" y="160"/>
                  </a:lnTo>
                  <a:lnTo>
                    <a:pt x="541" y="150"/>
                  </a:lnTo>
                  <a:lnTo>
                    <a:pt x="539" y="139"/>
                  </a:lnTo>
                  <a:lnTo>
                    <a:pt x="538" y="132"/>
                  </a:lnTo>
                  <a:lnTo>
                    <a:pt x="538" y="129"/>
                  </a:lnTo>
                  <a:lnTo>
                    <a:pt x="537" y="129"/>
                  </a:lnTo>
                  <a:lnTo>
                    <a:pt x="537" y="132"/>
                  </a:lnTo>
                  <a:lnTo>
                    <a:pt x="536" y="139"/>
                  </a:lnTo>
                  <a:lnTo>
                    <a:pt x="534" y="150"/>
                  </a:lnTo>
                  <a:lnTo>
                    <a:pt x="531" y="160"/>
                  </a:lnTo>
                  <a:lnTo>
                    <a:pt x="514" y="222"/>
                  </a:lnTo>
                  <a:lnTo>
                    <a:pt x="513" y="224"/>
                  </a:lnTo>
                  <a:lnTo>
                    <a:pt x="512" y="226"/>
                  </a:lnTo>
                  <a:lnTo>
                    <a:pt x="510" y="227"/>
                  </a:lnTo>
                  <a:lnTo>
                    <a:pt x="506" y="229"/>
                  </a:lnTo>
                  <a:lnTo>
                    <a:pt x="481" y="229"/>
                  </a:lnTo>
                  <a:lnTo>
                    <a:pt x="478" y="227"/>
                  </a:lnTo>
                  <a:lnTo>
                    <a:pt x="476" y="226"/>
                  </a:lnTo>
                  <a:lnTo>
                    <a:pt x="475" y="224"/>
                  </a:lnTo>
                  <a:lnTo>
                    <a:pt x="474" y="222"/>
                  </a:lnTo>
                  <a:lnTo>
                    <a:pt x="438" y="84"/>
                  </a:lnTo>
                  <a:lnTo>
                    <a:pt x="437" y="82"/>
                  </a:lnTo>
                  <a:lnTo>
                    <a:pt x="437" y="80"/>
                  </a:lnTo>
                  <a:lnTo>
                    <a:pt x="437" y="77"/>
                  </a:lnTo>
                  <a:lnTo>
                    <a:pt x="438" y="76"/>
                  </a:lnTo>
                  <a:lnTo>
                    <a:pt x="440" y="74"/>
                  </a:lnTo>
                  <a:lnTo>
                    <a:pt x="442" y="74"/>
                  </a:lnTo>
                  <a:lnTo>
                    <a:pt x="470" y="74"/>
                  </a:lnTo>
                  <a:lnTo>
                    <a:pt x="473" y="74"/>
                  </a:lnTo>
                  <a:lnTo>
                    <a:pt x="475" y="75"/>
                  </a:lnTo>
                  <a:lnTo>
                    <a:pt x="476" y="77"/>
                  </a:lnTo>
                  <a:lnTo>
                    <a:pt x="477" y="79"/>
                  </a:lnTo>
                  <a:lnTo>
                    <a:pt x="493" y="158"/>
                  </a:lnTo>
                  <a:lnTo>
                    <a:pt x="496" y="177"/>
                  </a:lnTo>
                  <a:lnTo>
                    <a:pt x="497" y="187"/>
                  </a:lnTo>
                  <a:lnTo>
                    <a:pt x="499" y="177"/>
                  </a:lnTo>
                  <a:lnTo>
                    <a:pt x="503" y="158"/>
                  </a:lnTo>
                  <a:lnTo>
                    <a:pt x="524" y="80"/>
                  </a:lnTo>
                  <a:lnTo>
                    <a:pt x="525" y="77"/>
                  </a:lnTo>
                  <a:lnTo>
                    <a:pt x="526" y="75"/>
                  </a:lnTo>
                  <a:lnTo>
                    <a:pt x="528" y="74"/>
                  </a:lnTo>
                  <a:lnTo>
                    <a:pt x="532" y="74"/>
                  </a:lnTo>
                  <a:lnTo>
                    <a:pt x="550" y="74"/>
                  </a:lnTo>
                  <a:lnTo>
                    <a:pt x="552" y="74"/>
                  </a:lnTo>
                  <a:lnTo>
                    <a:pt x="554" y="75"/>
                  </a:lnTo>
                  <a:lnTo>
                    <a:pt x="555" y="77"/>
                  </a:lnTo>
                  <a:lnTo>
                    <a:pt x="556" y="80"/>
                  </a:lnTo>
                  <a:lnTo>
                    <a:pt x="576" y="158"/>
                  </a:lnTo>
                  <a:lnTo>
                    <a:pt x="580" y="177"/>
                  </a:lnTo>
                  <a:lnTo>
                    <a:pt x="582" y="187"/>
                  </a:lnTo>
                  <a:lnTo>
                    <a:pt x="583" y="187"/>
                  </a:lnTo>
                  <a:lnTo>
                    <a:pt x="584" y="177"/>
                  </a:lnTo>
                  <a:lnTo>
                    <a:pt x="587" y="158"/>
                  </a:lnTo>
                  <a:lnTo>
                    <a:pt x="603" y="79"/>
                  </a:lnTo>
                  <a:lnTo>
                    <a:pt x="604" y="77"/>
                  </a:lnTo>
                  <a:lnTo>
                    <a:pt x="605" y="75"/>
                  </a:lnTo>
                  <a:lnTo>
                    <a:pt x="607" y="74"/>
                  </a:lnTo>
                  <a:lnTo>
                    <a:pt x="611" y="74"/>
                  </a:lnTo>
                  <a:lnTo>
                    <a:pt x="633" y="74"/>
                  </a:lnTo>
                  <a:lnTo>
                    <a:pt x="635" y="74"/>
                  </a:lnTo>
                  <a:lnTo>
                    <a:pt x="637" y="76"/>
                  </a:lnTo>
                  <a:lnTo>
                    <a:pt x="638" y="77"/>
                  </a:lnTo>
                  <a:lnTo>
                    <a:pt x="638" y="80"/>
                  </a:lnTo>
                  <a:lnTo>
                    <a:pt x="638" y="82"/>
                  </a:lnTo>
                  <a:lnTo>
                    <a:pt x="637" y="84"/>
                  </a:lnTo>
                  <a:close/>
                  <a:moveTo>
                    <a:pt x="672" y="231"/>
                  </a:moveTo>
                  <a:lnTo>
                    <a:pt x="666" y="231"/>
                  </a:lnTo>
                  <a:lnTo>
                    <a:pt x="662" y="229"/>
                  </a:lnTo>
                  <a:lnTo>
                    <a:pt x="658" y="226"/>
                  </a:lnTo>
                  <a:lnTo>
                    <a:pt x="655" y="223"/>
                  </a:lnTo>
                  <a:lnTo>
                    <a:pt x="652" y="219"/>
                  </a:lnTo>
                  <a:lnTo>
                    <a:pt x="650" y="215"/>
                  </a:lnTo>
                  <a:lnTo>
                    <a:pt x="649" y="210"/>
                  </a:lnTo>
                  <a:lnTo>
                    <a:pt x="647" y="204"/>
                  </a:lnTo>
                  <a:lnTo>
                    <a:pt x="649" y="199"/>
                  </a:lnTo>
                  <a:lnTo>
                    <a:pt x="650" y="195"/>
                  </a:lnTo>
                  <a:lnTo>
                    <a:pt x="652" y="190"/>
                  </a:lnTo>
                  <a:lnTo>
                    <a:pt x="655" y="186"/>
                  </a:lnTo>
                  <a:lnTo>
                    <a:pt x="658" y="183"/>
                  </a:lnTo>
                  <a:lnTo>
                    <a:pt x="662" y="180"/>
                  </a:lnTo>
                  <a:lnTo>
                    <a:pt x="666" y="179"/>
                  </a:lnTo>
                  <a:lnTo>
                    <a:pt x="672" y="178"/>
                  </a:lnTo>
                  <a:lnTo>
                    <a:pt x="676" y="179"/>
                  </a:lnTo>
                  <a:lnTo>
                    <a:pt x="681" y="180"/>
                  </a:lnTo>
                  <a:lnTo>
                    <a:pt x="684" y="183"/>
                  </a:lnTo>
                  <a:lnTo>
                    <a:pt x="689" y="186"/>
                  </a:lnTo>
                  <a:lnTo>
                    <a:pt x="692" y="190"/>
                  </a:lnTo>
                  <a:lnTo>
                    <a:pt x="694" y="195"/>
                  </a:lnTo>
                  <a:lnTo>
                    <a:pt x="695" y="199"/>
                  </a:lnTo>
                  <a:lnTo>
                    <a:pt x="695" y="204"/>
                  </a:lnTo>
                  <a:lnTo>
                    <a:pt x="695" y="210"/>
                  </a:lnTo>
                  <a:lnTo>
                    <a:pt x="694" y="215"/>
                  </a:lnTo>
                  <a:lnTo>
                    <a:pt x="692" y="219"/>
                  </a:lnTo>
                  <a:lnTo>
                    <a:pt x="689" y="223"/>
                  </a:lnTo>
                  <a:lnTo>
                    <a:pt x="684" y="226"/>
                  </a:lnTo>
                  <a:lnTo>
                    <a:pt x="681" y="229"/>
                  </a:lnTo>
                  <a:lnTo>
                    <a:pt x="676" y="231"/>
                  </a:lnTo>
                  <a:lnTo>
                    <a:pt x="672" y="231"/>
                  </a:lnTo>
                  <a:close/>
                  <a:moveTo>
                    <a:pt x="792" y="97"/>
                  </a:moveTo>
                  <a:lnTo>
                    <a:pt x="785" y="98"/>
                  </a:lnTo>
                  <a:lnTo>
                    <a:pt x="780" y="100"/>
                  </a:lnTo>
                  <a:lnTo>
                    <a:pt x="775" y="103"/>
                  </a:lnTo>
                  <a:lnTo>
                    <a:pt x="772" y="105"/>
                  </a:lnTo>
                  <a:lnTo>
                    <a:pt x="772" y="193"/>
                  </a:lnTo>
                  <a:lnTo>
                    <a:pt x="772" y="196"/>
                  </a:lnTo>
                  <a:lnTo>
                    <a:pt x="773" y="199"/>
                  </a:lnTo>
                  <a:lnTo>
                    <a:pt x="775" y="201"/>
                  </a:lnTo>
                  <a:lnTo>
                    <a:pt x="776" y="203"/>
                  </a:lnTo>
                  <a:lnTo>
                    <a:pt x="779" y="204"/>
                  </a:lnTo>
                  <a:lnTo>
                    <a:pt x="781" y="205"/>
                  </a:lnTo>
                  <a:lnTo>
                    <a:pt x="784" y="206"/>
                  </a:lnTo>
                  <a:lnTo>
                    <a:pt x="789" y="206"/>
                  </a:lnTo>
                  <a:lnTo>
                    <a:pt x="794" y="205"/>
                  </a:lnTo>
                  <a:lnTo>
                    <a:pt x="799" y="203"/>
                  </a:lnTo>
                  <a:lnTo>
                    <a:pt x="804" y="199"/>
                  </a:lnTo>
                  <a:lnTo>
                    <a:pt x="810" y="193"/>
                  </a:lnTo>
                  <a:lnTo>
                    <a:pt x="814" y="185"/>
                  </a:lnTo>
                  <a:lnTo>
                    <a:pt x="817" y="175"/>
                  </a:lnTo>
                  <a:lnTo>
                    <a:pt x="818" y="163"/>
                  </a:lnTo>
                  <a:lnTo>
                    <a:pt x="819" y="150"/>
                  </a:lnTo>
                  <a:lnTo>
                    <a:pt x="819" y="137"/>
                  </a:lnTo>
                  <a:lnTo>
                    <a:pt x="817" y="126"/>
                  </a:lnTo>
                  <a:lnTo>
                    <a:pt x="815" y="117"/>
                  </a:lnTo>
                  <a:lnTo>
                    <a:pt x="812" y="110"/>
                  </a:lnTo>
                  <a:lnTo>
                    <a:pt x="807" y="104"/>
                  </a:lnTo>
                  <a:lnTo>
                    <a:pt x="802" y="100"/>
                  </a:lnTo>
                  <a:lnTo>
                    <a:pt x="797" y="98"/>
                  </a:lnTo>
                  <a:lnTo>
                    <a:pt x="792" y="97"/>
                  </a:lnTo>
                  <a:close/>
                  <a:moveTo>
                    <a:pt x="786" y="232"/>
                  </a:moveTo>
                  <a:lnTo>
                    <a:pt x="772" y="231"/>
                  </a:lnTo>
                  <a:lnTo>
                    <a:pt x="760" y="229"/>
                  </a:lnTo>
                  <a:lnTo>
                    <a:pt x="751" y="225"/>
                  </a:lnTo>
                  <a:lnTo>
                    <a:pt x="743" y="222"/>
                  </a:lnTo>
                  <a:lnTo>
                    <a:pt x="738" y="218"/>
                  </a:lnTo>
                  <a:lnTo>
                    <a:pt x="735" y="213"/>
                  </a:lnTo>
                  <a:lnTo>
                    <a:pt x="733" y="207"/>
                  </a:lnTo>
                  <a:lnTo>
                    <a:pt x="733" y="199"/>
                  </a:lnTo>
                  <a:lnTo>
                    <a:pt x="733" y="6"/>
                  </a:lnTo>
                  <a:lnTo>
                    <a:pt x="733" y="4"/>
                  </a:lnTo>
                  <a:lnTo>
                    <a:pt x="734" y="2"/>
                  </a:lnTo>
                  <a:lnTo>
                    <a:pt x="736" y="1"/>
                  </a:lnTo>
                  <a:lnTo>
                    <a:pt x="738" y="0"/>
                  </a:lnTo>
                  <a:lnTo>
                    <a:pt x="766" y="0"/>
                  </a:lnTo>
                  <a:lnTo>
                    <a:pt x="769" y="1"/>
                  </a:lnTo>
                  <a:lnTo>
                    <a:pt x="771" y="2"/>
                  </a:lnTo>
                  <a:lnTo>
                    <a:pt x="772" y="4"/>
                  </a:lnTo>
                  <a:lnTo>
                    <a:pt x="772" y="6"/>
                  </a:lnTo>
                  <a:lnTo>
                    <a:pt x="772" y="86"/>
                  </a:lnTo>
                  <a:lnTo>
                    <a:pt x="777" y="81"/>
                  </a:lnTo>
                  <a:lnTo>
                    <a:pt x="785" y="76"/>
                  </a:lnTo>
                  <a:lnTo>
                    <a:pt x="791" y="74"/>
                  </a:lnTo>
                  <a:lnTo>
                    <a:pt x="796" y="72"/>
                  </a:lnTo>
                  <a:lnTo>
                    <a:pt x="802" y="71"/>
                  </a:lnTo>
                  <a:lnTo>
                    <a:pt x="809" y="70"/>
                  </a:lnTo>
                  <a:lnTo>
                    <a:pt x="815" y="71"/>
                  </a:lnTo>
                  <a:lnTo>
                    <a:pt x="820" y="72"/>
                  </a:lnTo>
                  <a:lnTo>
                    <a:pt x="825" y="73"/>
                  </a:lnTo>
                  <a:lnTo>
                    <a:pt x="831" y="76"/>
                  </a:lnTo>
                  <a:lnTo>
                    <a:pt x="835" y="79"/>
                  </a:lnTo>
                  <a:lnTo>
                    <a:pt x="839" y="82"/>
                  </a:lnTo>
                  <a:lnTo>
                    <a:pt x="843" y="86"/>
                  </a:lnTo>
                  <a:lnTo>
                    <a:pt x="846" y="91"/>
                  </a:lnTo>
                  <a:lnTo>
                    <a:pt x="852" y="102"/>
                  </a:lnTo>
                  <a:lnTo>
                    <a:pt x="856" y="114"/>
                  </a:lnTo>
                  <a:lnTo>
                    <a:pt x="858" y="127"/>
                  </a:lnTo>
                  <a:lnTo>
                    <a:pt x="859" y="143"/>
                  </a:lnTo>
                  <a:lnTo>
                    <a:pt x="859" y="153"/>
                  </a:lnTo>
                  <a:lnTo>
                    <a:pt x="858" y="163"/>
                  </a:lnTo>
                  <a:lnTo>
                    <a:pt x="856" y="172"/>
                  </a:lnTo>
                  <a:lnTo>
                    <a:pt x="854" y="180"/>
                  </a:lnTo>
                  <a:lnTo>
                    <a:pt x="851" y="189"/>
                  </a:lnTo>
                  <a:lnTo>
                    <a:pt x="847" y="196"/>
                  </a:lnTo>
                  <a:lnTo>
                    <a:pt x="843" y="202"/>
                  </a:lnTo>
                  <a:lnTo>
                    <a:pt x="839" y="209"/>
                  </a:lnTo>
                  <a:lnTo>
                    <a:pt x="834" y="214"/>
                  </a:lnTo>
                  <a:lnTo>
                    <a:pt x="829" y="219"/>
                  </a:lnTo>
                  <a:lnTo>
                    <a:pt x="822" y="222"/>
                  </a:lnTo>
                  <a:lnTo>
                    <a:pt x="816" y="226"/>
                  </a:lnTo>
                  <a:lnTo>
                    <a:pt x="810" y="229"/>
                  </a:lnTo>
                  <a:lnTo>
                    <a:pt x="802" y="231"/>
                  </a:lnTo>
                  <a:lnTo>
                    <a:pt x="795" y="232"/>
                  </a:lnTo>
                  <a:lnTo>
                    <a:pt x="786" y="232"/>
                  </a:lnTo>
                  <a:close/>
                  <a:moveTo>
                    <a:pt x="965" y="151"/>
                  </a:moveTo>
                  <a:lnTo>
                    <a:pt x="957" y="153"/>
                  </a:lnTo>
                  <a:lnTo>
                    <a:pt x="950" y="155"/>
                  </a:lnTo>
                  <a:lnTo>
                    <a:pt x="943" y="158"/>
                  </a:lnTo>
                  <a:lnTo>
                    <a:pt x="937" y="161"/>
                  </a:lnTo>
                  <a:lnTo>
                    <a:pt x="932" y="165"/>
                  </a:lnTo>
                  <a:lnTo>
                    <a:pt x="928" y="171"/>
                  </a:lnTo>
                  <a:lnTo>
                    <a:pt x="925" y="178"/>
                  </a:lnTo>
                  <a:lnTo>
                    <a:pt x="924" y="185"/>
                  </a:lnTo>
                  <a:lnTo>
                    <a:pt x="925" y="191"/>
                  </a:lnTo>
                  <a:lnTo>
                    <a:pt x="926" y="195"/>
                  </a:lnTo>
                  <a:lnTo>
                    <a:pt x="928" y="199"/>
                  </a:lnTo>
                  <a:lnTo>
                    <a:pt x="931" y="202"/>
                  </a:lnTo>
                  <a:lnTo>
                    <a:pt x="934" y="205"/>
                  </a:lnTo>
                  <a:lnTo>
                    <a:pt x="938" y="207"/>
                  </a:lnTo>
                  <a:lnTo>
                    <a:pt x="942" y="209"/>
                  </a:lnTo>
                  <a:lnTo>
                    <a:pt x="948" y="210"/>
                  </a:lnTo>
                  <a:lnTo>
                    <a:pt x="954" y="209"/>
                  </a:lnTo>
                  <a:lnTo>
                    <a:pt x="959" y="206"/>
                  </a:lnTo>
                  <a:lnTo>
                    <a:pt x="962" y="204"/>
                  </a:lnTo>
                  <a:lnTo>
                    <a:pt x="963" y="201"/>
                  </a:lnTo>
                  <a:lnTo>
                    <a:pt x="964" y="198"/>
                  </a:lnTo>
                  <a:lnTo>
                    <a:pt x="965" y="195"/>
                  </a:lnTo>
                  <a:lnTo>
                    <a:pt x="965" y="151"/>
                  </a:lnTo>
                  <a:close/>
                  <a:moveTo>
                    <a:pt x="993" y="222"/>
                  </a:moveTo>
                  <a:lnTo>
                    <a:pt x="985" y="225"/>
                  </a:lnTo>
                  <a:lnTo>
                    <a:pt x="975" y="229"/>
                  </a:lnTo>
                  <a:lnTo>
                    <a:pt x="962" y="231"/>
                  </a:lnTo>
                  <a:lnTo>
                    <a:pt x="949" y="232"/>
                  </a:lnTo>
                  <a:lnTo>
                    <a:pt x="937" y="232"/>
                  </a:lnTo>
                  <a:lnTo>
                    <a:pt x="925" y="230"/>
                  </a:lnTo>
                  <a:lnTo>
                    <a:pt x="915" y="226"/>
                  </a:lnTo>
                  <a:lnTo>
                    <a:pt x="905" y="222"/>
                  </a:lnTo>
                  <a:lnTo>
                    <a:pt x="902" y="220"/>
                  </a:lnTo>
                  <a:lnTo>
                    <a:pt x="898" y="217"/>
                  </a:lnTo>
                  <a:lnTo>
                    <a:pt x="895" y="214"/>
                  </a:lnTo>
                  <a:lnTo>
                    <a:pt x="892" y="210"/>
                  </a:lnTo>
                  <a:lnTo>
                    <a:pt x="890" y="205"/>
                  </a:lnTo>
                  <a:lnTo>
                    <a:pt x="889" y="200"/>
                  </a:lnTo>
                  <a:lnTo>
                    <a:pt x="887" y="195"/>
                  </a:lnTo>
                  <a:lnTo>
                    <a:pt x="886" y="190"/>
                  </a:lnTo>
                  <a:lnTo>
                    <a:pt x="887" y="182"/>
                  </a:lnTo>
                  <a:lnTo>
                    <a:pt x="889" y="176"/>
                  </a:lnTo>
                  <a:lnTo>
                    <a:pt x="892" y="170"/>
                  </a:lnTo>
                  <a:lnTo>
                    <a:pt x="895" y="164"/>
                  </a:lnTo>
                  <a:lnTo>
                    <a:pt x="898" y="159"/>
                  </a:lnTo>
                  <a:lnTo>
                    <a:pt x="902" y="155"/>
                  </a:lnTo>
                  <a:lnTo>
                    <a:pt x="908" y="152"/>
                  </a:lnTo>
                  <a:lnTo>
                    <a:pt x="914" y="149"/>
                  </a:lnTo>
                  <a:lnTo>
                    <a:pt x="925" y="142"/>
                  </a:lnTo>
                  <a:lnTo>
                    <a:pt x="939" y="138"/>
                  </a:lnTo>
                  <a:lnTo>
                    <a:pt x="952" y="135"/>
                  </a:lnTo>
                  <a:lnTo>
                    <a:pt x="965" y="132"/>
                  </a:lnTo>
                  <a:lnTo>
                    <a:pt x="965" y="113"/>
                  </a:lnTo>
                  <a:lnTo>
                    <a:pt x="964" y="107"/>
                  </a:lnTo>
                  <a:lnTo>
                    <a:pt x="963" y="104"/>
                  </a:lnTo>
                  <a:lnTo>
                    <a:pt x="962" y="100"/>
                  </a:lnTo>
                  <a:lnTo>
                    <a:pt x="960" y="98"/>
                  </a:lnTo>
                  <a:lnTo>
                    <a:pt x="958" y="95"/>
                  </a:lnTo>
                  <a:lnTo>
                    <a:pt x="955" y="94"/>
                  </a:lnTo>
                  <a:lnTo>
                    <a:pt x="952" y="93"/>
                  </a:lnTo>
                  <a:lnTo>
                    <a:pt x="949" y="93"/>
                  </a:lnTo>
                  <a:lnTo>
                    <a:pt x="944" y="93"/>
                  </a:lnTo>
                  <a:lnTo>
                    <a:pt x="940" y="94"/>
                  </a:lnTo>
                  <a:lnTo>
                    <a:pt x="937" y="96"/>
                  </a:lnTo>
                  <a:lnTo>
                    <a:pt x="934" y="99"/>
                  </a:lnTo>
                  <a:lnTo>
                    <a:pt x="930" y="105"/>
                  </a:lnTo>
                  <a:lnTo>
                    <a:pt x="928" y="112"/>
                  </a:lnTo>
                  <a:lnTo>
                    <a:pt x="924" y="117"/>
                  </a:lnTo>
                  <a:lnTo>
                    <a:pt x="921" y="121"/>
                  </a:lnTo>
                  <a:lnTo>
                    <a:pt x="916" y="123"/>
                  </a:lnTo>
                  <a:lnTo>
                    <a:pt x="910" y="124"/>
                  </a:lnTo>
                  <a:lnTo>
                    <a:pt x="906" y="124"/>
                  </a:lnTo>
                  <a:lnTo>
                    <a:pt x="903" y="123"/>
                  </a:lnTo>
                  <a:lnTo>
                    <a:pt x="900" y="122"/>
                  </a:lnTo>
                  <a:lnTo>
                    <a:pt x="898" y="120"/>
                  </a:lnTo>
                  <a:lnTo>
                    <a:pt x="896" y="118"/>
                  </a:lnTo>
                  <a:lnTo>
                    <a:pt x="894" y="115"/>
                  </a:lnTo>
                  <a:lnTo>
                    <a:pt x="893" y="112"/>
                  </a:lnTo>
                  <a:lnTo>
                    <a:pt x="893" y="107"/>
                  </a:lnTo>
                  <a:lnTo>
                    <a:pt x="894" y="101"/>
                  </a:lnTo>
                  <a:lnTo>
                    <a:pt x="896" y="96"/>
                  </a:lnTo>
                  <a:lnTo>
                    <a:pt x="900" y="90"/>
                  </a:lnTo>
                  <a:lnTo>
                    <a:pt x="906" y="83"/>
                  </a:lnTo>
                  <a:lnTo>
                    <a:pt x="915" y="78"/>
                  </a:lnTo>
                  <a:lnTo>
                    <a:pt x="925" y="74"/>
                  </a:lnTo>
                  <a:lnTo>
                    <a:pt x="938" y="71"/>
                  </a:lnTo>
                  <a:lnTo>
                    <a:pt x="954" y="70"/>
                  </a:lnTo>
                  <a:lnTo>
                    <a:pt x="963" y="71"/>
                  </a:lnTo>
                  <a:lnTo>
                    <a:pt x="973" y="73"/>
                  </a:lnTo>
                  <a:lnTo>
                    <a:pt x="981" y="76"/>
                  </a:lnTo>
                  <a:lnTo>
                    <a:pt x="989" y="81"/>
                  </a:lnTo>
                  <a:lnTo>
                    <a:pt x="995" y="87"/>
                  </a:lnTo>
                  <a:lnTo>
                    <a:pt x="999" y="96"/>
                  </a:lnTo>
                  <a:lnTo>
                    <a:pt x="1002" y="105"/>
                  </a:lnTo>
                  <a:lnTo>
                    <a:pt x="1003" y="117"/>
                  </a:lnTo>
                  <a:lnTo>
                    <a:pt x="1003" y="198"/>
                  </a:lnTo>
                  <a:lnTo>
                    <a:pt x="1002" y="206"/>
                  </a:lnTo>
                  <a:lnTo>
                    <a:pt x="1001" y="213"/>
                  </a:lnTo>
                  <a:lnTo>
                    <a:pt x="998" y="218"/>
                  </a:lnTo>
                  <a:lnTo>
                    <a:pt x="993" y="222"/>
                  </a:lnTo>
                  <a:close/>
                  <a:moveTo>
                    <a:pt x="1098" y="93"/>
                  </a:moveTo>
                  <a:lnTo>
                    <a:pt x="1094" y="94"/>
                  </a:lnTo>
                  <a:lnTo>
                    <a:pt x="1091" y="94"/>
                  </a:lnTo>
                  <a:lnTo>
                    <a:pt x="1088" y="95"/>
                  </a:lnTo>
                  <a:lnTo>
                    <a:pt x="1085" y="97"/>
                  </a:lnTo>
                  <a:lnTo>
                    <a:pt x="1083" y="99"/>
                  </a:lnTo>
                  <a:lnTo>
                    <a:pt x="1082" y="101"/>
                  </a:lnTo>
                  <a:lnTo>
                    <a:pt x="1082" y="104"/>
                  </a:lnTo>
                  <a:lnTo>
                    <a:pt x="1081" y="106"/>
                  </a:lnTo>
                  <a:lnTo>
                    <a:pt x="1081" y="201"/>
                  </a:lnTo>
                  <a:lnTo>
                    <a:pt x="1084" y="203"/>
                  </a:lnTo>
                  <a:lnTo>
                    <a:pt x="1088" y="204"/>
                  </a:lnTo>
                  <a:lnTo>
                    <a:pt x="1093" y="205"/>
                  </a:lnTo>
                  <a:lnTo>
                    <a:pt x="1098" y="206"/>
                  </a:lnTo>
                  <a:lnTo>
                    <a:pt x="1104" y="205"/>
                  </a:lnTo>
                  <a:lnTo>
                    <a:pt x="1111" y="202"/>
                  </a:lnTo>
                  <a:lnTo>
                    <a:pt x="1116" y="198"/>
                  </a:lnTo>
                  <a:lnTo>
                    <a:pt x="1120" y="192"/>
                  </a:lnTo>
                  <a:lnTo>
                    <a:pt x="1124" y="183"/>
                  </a:lnTo>
                  <a:lnTo>
                    <a:pt x="1126" y="174"/>
                  </a:lnTo>
                  <a:lnTo>
                    <a:pt x="1129" y="162"/>
                  </a:lnTo>
                  <a:lnTo>
                    <a:pt x="1129" y="150"/>
                  </a:lnTo>
                  <a:lnTo>
                    <a:pt x="1129" y="137"/>
                  </a:lnTo>
                  <a:lnTo>
                    <a:pt x="1126" y="125"/>
                  </a:lnTo>
                  <a:lnTo>
                    <a:pt x="1123" y="116"/>
                  </a:lnTo>
                  <a:lnTo>
                    <a:pt x="1119" y="107"/>
                  </a:lnTo>
                  <a:lnTo>
                    <a:pt x="1115" y="101"/>
                  </a:lnTo>
                  <a:lnTo>
                    <a:pt x="1110" y="97"/>
                  </a:lnTo>
                  <a:lnTo>
                    <a:pt x="1103" y="94"/>
                  </a:lnTo>
                  <a:lnTo>
                    <a:pt x="1098" y="93"/>
                  </a:lnTo>
                  <a:close/>
                  <a:moveTo>
                    <a:pt x="1106" y="232"/>
                  </a:moveTo>
                  <a:lnTo>
                    <a:pt x="1097" y="231"/>
                  </a:lnTo>
                  <a:lnTo>
                    <a:pt x="1091" y="229"/>
                  </a:lnTo>
                  <a:lnTo>
                    <a:pt x="1085" y="226"/>
                  </a:lnTo>
                  <a:lnTo>
                    <a:pt x="1081" y="224"/>
                  </a:lnTo>
                  <a:lnTo>
                    <a:pt x="1081" y="292"/>
                  </a:lnTo>
                  <a:lnTo>
                    <a:pt x="1081" y="295"/>
                  </a:lnTo>
                  <a:lnTo>
                    <a:pt x="1080" y="297"/>
                  </a:lnTo>
                  <a:lnTo>
                    <a:pt x="1078" y="298"/>
                  </a:lnTo>
                  <a:lnTo>
                    <a:pt x="1076" y="298"/>
                  </a:lnTo>
                  <a:lnTo>
                    <a:pt x="1048" y="298"/>
                  </a:lnTo>
                  <a:lnTo>
                    <a:pt x="1045" y="298"/>
                  </a:lnTo>
                  <a:lnTo>
                    <a:pt x="1043" y="297"/>
                  </a:lnTo>
                  <a:lnTo>
                    <a:pt x="1042" y="295"/>
                  </a:lnTo>
                  <a:lnTo>
                    <a:pt x="1042" y="292"/>
                  </a:lnTo>
                  <a:lnTo>
                    <a:pt x="1042" y="103"/>
                  </a:lnTo>
                  <a:lnTo>
                    <a:pt x="1043" y="96"/>
                  </a:lnTo>
                  <a:lnTo>
                    <a:pt x="1044" y="90"/>
                  </a:lnTo>
                  <a:lnTo>
                    <a:pt x="1048" y="84"/>
                  </a:lnTo>
                  <a:lnTo>
                    <a:pt x="1053" y="80"/>
                  </a:lnTo>
                  <a:lnTo>
                    <a:pt x="1060" y="77"/>
                  </a:lnTo>
                  <a:lnTo>
                    <a:pt x="1071" y="73"/>
                  </a:lnTo>
                  <a:lnTo>
                    <a:pt x="1084" y="71"/>
                  </a:lnTo>
                  <a:lnTo>
                    <a:pt x="1098" y="70"/>
                  </a:lnTo>
                  <a:lnTo>
                    <a:pt x="1108" y="71"/>
                  </a:lnTo>
                  <a:lnTo>
                    <a:pt x="1116" y="72"/>
                  </a:lnTo>
                  <a:lnTo>
                    <a:pt x="1123" y="74"/>
                  </a:lnTo>
                  <a:lnTo>
                    <a:pt x="1131" y="76"/>
                  </a:lnTo>
                  <a:lnTo>
                    <a:pt x="1137" y="79"/>
                  </a:lnTo>
                  <a:lnTo>
                    <a:pt x="1143" y="83"/>
                  </a:lnTo>
                  <a:lnTo>
                    <a:pt x="1149" y="87"/>
                  </a:lnTo>
                  <a:lnTo>
                    <a:pt x="1153" y="93"/>
                  </a:lnTo>
                  <a:lnTo>
                    <a:pt x="1157" y="98"/>
                  </a:lnTo>
                  <a:lnTo>
                    <a:pt x="1160" y="103"/>
                  </a:lnTo>
                  <a:lnTo>
                    <a:pt x="1163" y="110"/>
                  </a:lnTo>
                  <a:lnTo>
                    <a:pt x="1165" y="117"/>
                  </a:lnTo>
                  <a:lnTo>
                    <a:pt x="1166" y="124"/>
                  </a:lnTo>
                  <a:lnTo>
                    <a:pt x="1168" y="132"/>
                  </a:lnTo>
                  <a:lnTo>
                    <a:pt x="1169" y="139"/>
                  </a:lnTo>
                  <a:lnTo>
                    <a:pt x="1169" y="147"/>
                  </a:lnTo>
                  <a:lnTo>
                    <a:pt x="1168" y="163"/>
                  </a:lnTo>
                  <a:lnTo>
                    <a:pt x="1165" y="179"/>
                  </a:lnTo>
                  <a:lnTo>
                    <a:pt x="1162" y="186"/>
                  </a:lnTo>
                  <a:lnTo>
                    <a:pt x="1160" y="193"/>
                  </a:lnTo>
                  <a:lnTo>
                    <a:pt x="1157" y="200"/>
                  </a:lnTo>
                  <a:lnTo>
                    <a:pt x="1153" y="205"/>
                  </a:lnTo>
                  <a:lnTo>
                    <a:pt x="1149" y="212"/>
                  </a:lnTo>
                  <a:lnTo>
                    <a:pt x="1144" y="217"/>
                  </a:lnTo>
                  <a:lnTo>
                    <a:pt x="1139" y="221"/>
                  </a:lnTo>
                  <a:lnTo>
                    <a:pt x="1134" y="224"/>
                  </a:lnTo>
                  <a:lnTo>
                    <a:pt x="1128" y="227"/>
                  </a:lnTo>
                  <a:lnTo>
                    <a:pt x="1121" y="230"/>
                  </a:lnTo>
                  <a:lnTo>
                    <a:pt x="1114" y="231"/>
                  </a:lnTo>
                  <a:lnTo>
                    <a:pt x="1106" y="232"/>
                  </a:lnTo>
                  <a:close/>
                  <a:moveTo>
                    <a:pt x="1251" y="232"/>
                  </a:moveTo>
                  <a:lnTo>
                    <a:pt x="1244" y="232"/>
                  </a:lnTo>
                  <a:lnTo>
                    <a:pt x="1238" y="231"/>
                  </a:lnTo>
                  <a:lnTo>
                    <a:pt x="1232" y="227"/>
                  </a:lnTo>
                  <a:lnTo>
                    <a:pt x="1225" y="224"/>
                  </a:lnTo>
                  <a:lnTo>
                    <a:pt x="1222" y="221"/>
                  </a:lnTo>
                  <a:lnTo>
                    <a:pt x="1219" y="218"/>
                  </a:lnTo>
                  <a:lnTo>
                    <a:pt x="1217" y="215"/>
                  </a:lnTo>
                  <a:lnTo>
                    <a:pt x="1215" y="211"/>
                  </a:lnTo>
                  <a:lnTo>
                    <a:pt x="1214" y="205"/>
                  </a:lnTo>
                  <a:lnTo>
                    <a:pt x="1212" y="200"/>
                  </a:lnTo>
                  <a:lnTo>
                    <a:pt x="1212" y="194"/>
                  </a:lnTo>
                  <a:lnTo>
                    <a:pt x="1211" y="186"/>
                  </a:lnTo>
                  <a:lnTo>
                    <a:pt x="1211" y="98"/>
                  </a:lnTo>
                  <a:lnTo>
                    <a:pt x="1198" y="98"/>
                  </a:lnTo>
                  <a:lnTo>
                    <a:pt x="1196" y="97"/>
                  </a:lnTo>
                  <a:lnTo>
                    <a:pt x="1194" y="96"/>
                  </a:lnTo>
                  <a:lnTo>
                    <a:pt x="1193" y="94"/>
                  </a:lnTo>
                  <a:lnTo>
                    <a:pt x="1193" y="92"/>
                  </a:lnTo>
                  <a:lnTo>
                    <a:pt x="1193" y="80"/>
                  </a:lnTo>
                  <a:lnTo>
                    <a:pt x="1193" y="77"/>
                  </a:lnTo>
                  <a:lnTo>
                    <a:pt x="1194" y="76"/>
                  </a:lnTo>
                  <a:lnTo>
                    <a:pt x="1196" y="74"/>
                  </a:lnTo>
                  <a:lnTo>
                    <a:pt x="1198" y="74"/>
                  </a:lnTo>
                  <a:lnTo>
                    <a:pt x="1211" y="74"/>
                  </a:lnTo>
                  <a:lnTo>
                    <a:pt x="1211" y="54"/>
                  </a:lnTo>
                  <a:lnTo>
                    <a:pt x="1212" y="51"/>
                  </a:lnTo>
                  <a:lnTo>
                    <a:pt x="1212" y="48"/>
                  </a:lnTo>
                  <a:lnTo>
                    <a:pt x="1213" y="46"/>
                  </a:lnTo>
                  <a:lnTo>
                    <a:pt x="1215" y="45"/>
                  </a:lnTo>
                  <a:lnTo>
                    <a:pt x="1241" y="33"/>
                  </a:lnTo>
                  <a:lnTo>
                    <a:pt x="1243" y="32"/>
                  </a:lnTo>
                  <a:lnTo>
                    <a:pt x="1245" y="32"/>
                  </a:lnTo>
                  <a:lnTo>
                    <a:pt x="1248" y="32"/>
                  </a:lnTo>
                  <a:lnTo>
                    <a:pt x="1250" y="33"/>
                  </a:lnTo>
                  <a:lnTo>
                    <a:pt x="1251" y="35"/>
                  </a:lnTo>
                  <a:lnTo>
                    <a:pt x="1251" y="38"/>
                  </a:lnTo>
                  <a:lnTo>
                    <a:pt x="1251" y="74"/>
                  </a:lnTo>
                  <a:lnTo>
                    <a:pt x="1272" y="74"/>
                  </a:lnTo>
                  <a:lnTo>
                    <a:pt x="1274" y="74"/>
                  </a:lnTo>
                  <a:lnTo>
                    <a:pt x="1276" y="76"/>
                  </a:lnTo>
                  <a:lnTo>
                    <a:pt x="1277" y="77"/>
                  </a:lnTo>
                  <a:lnTo>
                    <a:pt x="1277" y="80"/>
                  </a:lnTo>
                  <a:lnTo>
                    <a:pt x="1277" y="92"/>
                  </a:lnTo>
                  <a:lnTo>
                    <a:pt x="1277" y="94"/>
                  </a:lnTo>
                  <a:lnTo>
                    <a:pt x="1276" y="96"/>
                  </a:lnTo>
                  <a:lnTo>
                    <a:pt x="1274" y="97"/>
                  </a:lnTo>
                  <a:lnTo>
                    <a:pt x="1272" y="98"/>
                  </a:lnTo>
                  <a:lnTo>
                    <a:pt x="1251" y="98"/>
                  </a:lnTo>
                  <a:lnTo>
                    <a:pt x="1251" y="187"/>
                  </a:lnTo>
                  <a:lnTo>
                    <a:pt x="1251" y="194"/>
                  </a:lnTo>
                  <a:lnTo>
                    <a:pt x="1252" y="199"/>
                  </a:lnTo>
                  <a:lnTo>
                    <a:pt x="1254" y="202"/>
                  </a:lnTo>
                  <a:lnTo>
                    <a:pt x="1255" y="205"/>
                  </a:lnTo>
                  <a:lnTo>
                    <a:pt x="1258" y="207"/>
                  </a:lnTo>
                  <a:lnTo>
                    <a:pt x="1260" y="209"/>
                  </a:lnTo>
                  <a:lnTo>
                    <a:pt x="1263" y="210"/>
                  </a:lnTo>
                  <a:lnTo>
                    <a:pt x="1267" y="210"/>
                  </a:lnTo>
                  <a:lnTo>
                    <a:pt x="1269" y="210"/>
                  </a:lnTo>
                  <a:lnTo>
                    <a:pt x="1272" y="209"/>
                  </a:lnTo>
                  <a:lnTo>
                    <a:pt x="1275" y="210"/>
                  </a:lnTo>
                  <a:lnTo>
                    <a:pt x="1277" y="211"/>
                  </a:lnTo>
                  <a:lnTo>
                    <a:pt x="1279" y="214"/>
                  </a:lnTo>
                  <a:lnTo>
                    <a:pt x="1279" y="217"/>
                  </a:lnTo>
                  <a:lnTo>
                    <a:pt x="1278" y="220"/>
                  </a:lnTo>
                  <a:lnTo>
                    <a:pt x="1277" y="223"/>
                  </a:lnTo>
                  <a:lnTo>
                    <a:pt x="1275" y="225"/>
                  </a:lnTo>
                  <a:lnTo>
                    <a:pt x="1271" y="227"/>
                  </a:lnTo>
                  <a:lnTo>
                    <a:pt x="1267" y="230"/>
                  </a:lnTo>
                  <a:lnTo>
                    <a:pt x="1262" y="231"/>
                  </a:lnTo>
                  <a:lnTo>
                    <a:pt x="1257" y="232"/>
                  </a:lnTo>
                  <a:lnTo>
                    <a:pt x="1251" y="232"/>
                  </a:lnTo>
                  <a:close/>
                  <a:moveTo>
                    <a:pt x="1343" y="229"/>
                  </a:moveTo>
                  <a:lnTo>
                    <a:pt x="1315" y="229"/>
                  </a:lnTo>
                  <a:lnTo>
                    <a:pt x="1313" y="227"/>
                  </a:lnTo>
                  <a:lnTo>
                    <a:pt x="1311" y="226"/>
                  </a:lnTo>
                  <a:lnTo>
                    <a:pt x="1310" y="224"/>
                  </a:lnTo>
                  <a:lnTo>
                    <a:pt x="1310" y="222"/>
                  </a:lnTo>
                  <a:lnTo>
                    <a:pt x="1310" y="80"/>
                  </a:lnTo>
                  <a:lnTo>
                    <a:pt x="1310" y="77"/>
                  </a:lnTo>
                  <a:lnTo>
                    <a:pt x="1311" y="76"/>
                  </a:lnTo>
                  <a:lnTo>
                    <a:pt x="1313" y="74"/>
                  </a:lnTo>
                  <a:lnTo>
                    <a:pt x="1315" y="74"/>
                  </a:lnTo>
                  <a:lnTo>
                    <a:pt x="1343" y="74"/>
                  </a:lnTo>
                  <a:lnTo>
                    <a:pt x="1347" y="74"/>
                  </a:lnTo>
                  <a:lnTo>
                    <a:pt x="1348" y="76"/>
                  </a:lnTo>
                  <a:lnTo>
                    <a:pt x="1349" y="77"/>
                  </a:lnTo>
                  <a:lnTo>
                    <a:pt x="1350" y="80"/>
                  </a:lnTo>
                  <a:lnTo>
                    <a:pt x="1350" y="222"/>
                  </a:lnTo>
                  <a:lnTo>
                    <a:pt x="1349" y="224"/>
                  </a:lnTo>
                  <a:lnTo>
                    <a:pt x="1348" y="226"/>
                  </a:lnTo>
                  <a:lnTo>
                    <a:pt x="1347" y="227"/>
                  </a:lnTo>
                  <a:lnTo>
                    <a:pt x="1343" y="229"/>
                  </a:lnTo>
                  <a:close/>
                  <a:moveTo>
                    <a:pt x="1330" y="53"/>
                  </a:moveTo>
                  <a:lnTo>
                    <a:pt x="1324" y="53"/>
                  </a:lnTo>
                  <a:lnTo>
                    <a:pt x="1320" y="52"/>
                  </a:lnTo>
                  <a:lnTo>
                    <a:pt x="1317" y="50"/>
                  </a:lnTo>
                  <a:lnTo>
                    <a:pt x="1314" y="47"/>
                  </a:lnTo>
                  <a:lnTo>
                    <a:pt x="1312" y="44"/>
                  </a:lnTo>
                  <a:lnTo>
                    <a:pt x="1310" y="41"/>
                  </a:lnTo>
                  <a:lnTo>
                    <a:pt x="1309" y="38"/>
                  </a:lnTo>
                  <a:lnTo>
                    <a:pt x="1308" y="34"/>
                  </a:lnTo>
                  <a:lnTo>
                    <a:pt x="1309" y="31"/>
                  </a:lnTo>
                  <a:lnTo>
                    <a:pt x="1310" y="26"/>
                  </a:lnTo>
                  <a:lnTo>
                    <a:pt x="1312" y="23"/>
                  </a:lnTo>
                  <a:lnTo>
                    <a:pt x="1314" y="21"/>
                  </a:lnTo>
                  <a:lnTo>
                    <a:pt x="1317" y="19"/>
                  </a:lnTo>
                  <a:lnTo>
                    <a:pt x="1320" y="17"/>
                  </a:lnTo>
                  <a:lnTo>
                    <a:pt x="1324" y="16"/>
                  </a:lnTo>
                  <a:lnTo>
                    <a:pt x="1330" y="16"/>
                  </a:lnTo>
                  <a:lnTo>
                    <a:pt x="1334" y="16"/>
                  </a:lnTo>
                  <a:lnTo>
                    <a:pt x="1338" y="17"/>
                  </a:lnTo>
                  <a:lnTo>
                    <a:pt x="1342" y="19"/>
                  </a:lnTo>
                  <a:lnTo>
                    <a:pt x="1345" y="21"/>
                  </a:lnTo>
                  <a:lnTo>
                    <a:pt x="1348" y="23"/>
                  </a:lnTo>
                  <a:lnTo>
                    <a:pt x="1350" y="26"/>
                  </a:lnTo>
                  <a:lnTo>
                    <a:pt x="1351" y="31"/>
                  </a:lnTo>
                  <a:lnTo>
                    <a:pt x="1352" y="34"/>
                  </a:lnTo>
                  <a:lnTo>
                    <a:pt x="1351" y="38"/>
                  </a:lnTo>
                  <a:lnTo>
                    <a:pt x="1350" y="41"/>
                  </a:lnTo>
                  <a:lnTo>
                    <a:pt x="1348" y="44"/>
                  </a:lnTo>
                  <a:lnTo>
                    <a:pt x="1345" y="47"/>
                  </a:lnTo>
                  <a:lnTo>
                    <a:pt x="1342" y="50"/>
                  </a:lnTo>
                  <a:lnTo>
                    <a:pt x="1338" y="52"/>
                  </a:lnTo>
                  <a:lnTo>
                    <a:pt x="1334" y="53"/>
                  </a:lnTo>
                  <a:lnTo>
                    <a:pt x="1330" y="53"/>
                  </a:lnTo>
                  <a:close/>
                  <a:moveTo>
                    <a:pt x="1439" y="232"/>
                  </a:moveTo>
                  <a:lnTo>
                    <a:pt x="1425" y="231"/>
                  </a:lnTo>
                  <a:lnTo>
                    <a:pt x="1414" y="229"/>
                  </a:lnTo>
                  <a:lnTo>
                    <a:pt x="1404" y="223"/>
                  </a:lnTo>
                  <a:lnTo>
                    <a:pt x="1397" y="218"/>
                  </a:lnTo>
                  <a:lnTo>
                    <a:pt x="1391" y="213"/>
                  </a:lnTo>
                  <a:lnTo>
                    <a:pt x="1387" y="206"/>
                  </a:lnTo>
                  <a:lnTo>
                    <a:pt x="1384" y="199"/>
                  </a:lnTo>
                  <a:lnTo>
                    <a:pt x="1383" y="194"/>
                  </a:lnTo>
                  <a:lnTo>
                    <a:pt x="1383" y="190"/>
                  </a:lnTo>
                  <a:lnTo>
                    <a:pt x="1384" y="186"/>
                  </a:lnTo>
                  <a:lnTo>
                    <a:pt x="1385" y="183"/>
                  </a:lnTo>
                  <a:lnTo>
                    <a:pt x="1388" y="181"/>
                  </a:lnTo>
                  <a:lnTo>
                    <a:pt x="1390" y="179"/>
                  </a:lnTo>
                  <a:lnTo>
                    <a:pt x="1393" y="178"/>
                  </a:lnTo>
                  <a:lnTo>
                    <a:pt x="1396" y="177"/>
                  </a:lnTo>
                  <a:lnTo>
                    <a:pt x="1399" y="177"/>
                  </a:lnTo>
                  <a:lnTo>
                    <a:pt x="1405" y="177"/>
                  </a:lnTo>
                  <a:lnTo>
                    <a:pt x="1410" y="180"/>
                  </a:lnTo>
                  <a:lnTo>
                    <a:pt x="1414" y="183"/>
                  </a:lnTo>
                  <a:lnTo>
                    <a:pt x="1417" y="189"/>
                  </a:lnTo>
                  <a:lnTo>
                    <a:pt x="1420" y="196"/>
                  </a:lnTo>
                  <a:lnTo>
                    <a:pt x="1424" y="202"/>
                  </a:lnTo>
                  <a:lnTo>
                    <a:pt x="1428" y="204"/>
                  </a:lnTo>
                  <a:lnTo>
                    <a:pt x="1431" y="206"/>
                  </a:lnTo>
                  <a:lnTo>
                    <a:pt x="1434" y="207"/>
                  </a:lnTo>
                  <a:lnTo>
                    <a:pt x="1438" y="207"/>
                  </a:lnTo>
                  <a:lnTo>
                    <a:pt x="1442" y="207"/>
                  </a:lnTo>
                  <a:lnTo>
                    <a:pt x="1445" y="206"/>
                  </a:lnTo>
                  <a:lnTo>
                    <a:pt x="1448" y="205"/>
                  </a:lnTo>
                  <a:lnTo>
                    <a:pt x="1451" y="203"/>
                  </a:lnTo>
                  <a:lnTo>
                    <a:pt x="1453" y="200"/>
                  </a:lnTo>
                  <a:lnTo>
                    <a:pt x="1454" y="197"/>
                  </a:lnTo>
                  <a:lnTo>
                    <a:pt x="1455" y="194"/>
                  </a:lnTo>
                  <a:lnTo>
                    <a:pt x="1455" y="190"/>
                  </a:lnTo>
                  <a:lnTo>
                    <a:pt x="1455" y="183"/>
                  </a:lnTo>
                  <a:lnTo>
                    <a:pt x="1453" y="179"/>
                  </a:lnTo>
                  <a:lnTo>
                    <a:pt x="1449" y="175"/>
                  </a:lnTo>
                  <a:lnTo>
                    <a:pt x="1444" y="171"/>
                  </a:lnTo>
                  <a:lnTo>
                    <a:pt x="1433" y="164"/>
                  </a:lnTo>
                  <a:lnTo>
                    <a:pt x="1420" y="158"/>
                  </a:lnTo>
                  <a:lnTo>
                    <a:pt x="1414" y="155"/>
                  </a:lnTo>
                  <a:lnTo>
                    <a:pt x="1408" y="152"/>
                  </a:lnTo>
                  <a:lnTo>
                    <a:pt x="1402" y="147"/>
                  </a:lnTo>
                  <a:lnTo>
                    <a:pt x="1397" y="142"/>
                  </a:lnTo>
                  <a:lnTo>
                    <a:pt x="1392" y="137"/>
                  </a:lnTo>
                  <a:lnTo>
                    <a:pt x="1389" y="131"/>
                  </a:lnTo>
                  <a:lnTo>
                    <a:pt x="1387" y="123"/>
                  </a:lnTo>
                  <a:lnTo>
                    <a:pt x="1385" y="115"/>
                  </a:lnTo>
                  <a:lnTo>
                    <a:pt x="1387" y="110"/>
                  </a:lnTo>
                  <a:lnTo>
                    <a:pt x="1387" y="104"/>
                  </a:lnTo>
                  <a:lnTo>
                    <a:pt x="1388" y="100"/>
                  </a:lnTo>
                  <a:lnTo>
                    <a:pt x="1390" y="96"/>
                  </a:lnTo>
                  <a:lnTo>
                    <a:pt x="1395" y="87"/>
                  </a:lnTo>
                  <a:lnTo>
                    <a:pt x="1400" y="81"/>
                  </a:lnTo>
                  <a:lnTo>
                    <a:pt x="1409" y="77"/>
                  </a:lnTo>
                  <a:lnTo>
                    <a:pt x="1417" y="73"/>
                  </a:lnTo>
                  <a:lnTo>
                    <a:pt x="1428" y="71"/>
                  </a:lnTo>
                  <a:lnTo>
                    <a:pt x="1439" y="70"/>
                  </a:lnTo>
                  <a:lnTo>
                    <a:pt x="1451" y="71"/>
                  </a:lnTo>
                  <a:lnTo>
                    <a:pt x="1461" y="73"/>
                  </a:lnTo>
                  <a:lnTo>
                    <a:pt x="1470" y="77"/>
                  </a:lnTo>
                  <a:lnTo>
                    <a:pt x="1477" y="81"/>
                  </a:lnTo>
                  <a:lnTo>
                    <a:pt x="1482" y="86"/>
                  </a:lnTo>
                  <a:lnTo>
                    <a:pt x="1487" y="93"/>
                  </a:lnTo>
                  <a:lnTo>
                    <a:pt x="1489" y="98"/>
                  </a:lnTo>
                  <a:lnTo>
                    <a:pt x="1489" y="103"/>
                  </a:lnTo>
                  <a:lnTo>
                    <a:pt x="1489" y="107"/>
                  </a:lnTo>
                  <a:lnTo>
                    <a:pt x="1488" y="111"/>
                  </a:lnTo>
                  <a:lnTo>
                    <a:pt x="1487" y="113"/>
                  </a:lnTo>
                  <a:lnTo>
                    <a:pt x="1484" y="115"/>
                  </a:lnTo>
                  <a:lnTo>
                    <a:pt x="1482" y="117"/>
                  </a:lnTo>
                  <a:lnTo>
                    <a:pt x="1480" y="118"/>
                  </a:lnTo>
                  <a:lnTo>
                    <a:pt x="1477" y="119"/>
                  </a:lnTo>
                  <a:lnTo>
                    <a:pt x="1474" y="119"/>
                  </a:lnTo>
                  <a:lnTo>
                    <a:pt x="1469" y="118"/>
                  </a:lnTo>
                  <a:lnTo>
                    <a:pt x="1464" y="116"/>
                  </a:lnTo>
                  <a:lnTo>
                    <a:pt x="1460" y="113"/>
                  </a:lnTo>
                  <a:lnTo>
                    <a:pt x="1457" y="107"/>
                  </a:lnTo>
                  <a:lnTo>
                    <a:pt x="1455" y="101"/>
                  </a:lnTo>
                  <a:lnTo>
                    <a:pt x="1451" y="96"/>
                  </a:lnTo>
                  <a:lnTo>
                    <a:pt x="1449" y="94"/>
                  </a:lnTo>
                  <a:lnTo>
                    <a:pt x="1445" y="92"/>
                  </a:lnTo>
                  <a:lnTo>
                    <a:pt x="1442" y="91"/>
                  </a:lnTo>
                  <a:lnTo>
                    <a:pt x="1438" y="91"/>
                  </a:lnTo>
                  <a:lnTo>
                    <a:pt x="1435" y="91"/>
                  </a:lnTo>
                  <a:lnTo>
                    <a:pt x="1432" y="92"/>
                  </a:lnTo>
                  <a:lnTo>
                    <a:pt x="1429" y="93"/>
                  </a:lnTo>
                  <a:lnTo>
                    <a:pt x="1427" y="95"/>
                  </a:lnTo>
                  <a:lnTo>
                    <a:pt x="1424" y="98"/>
                  </a:lnTo>
                  <a:lnTo>
                    <a:pt x="1423" y="101"/>
                  </a:lnTo>
                  <a:lnTo>
                    <a:pt x="1422" y="104"/>
                  </a:lnTo>
                  <a:lnTo>
                    <a:pt x="1422" y="109"/>
                  </a:lnTo>
                  <a:lnTo>
                    <a:pt x="1423" y="114"/>
                  </a:lnTo>
                  <a:lnTo>
                    <a:pt x="1425" y="119"/>
                  </a:lnTo>
                  <a:lnTo>
                    <a:pt x="1429" y="122"/>
                  </a:lnTo>
                  <a:lnTo>
                    <a:pt x="1433" y="126"/>
                  </a:lnTo>
                  <a:lnTo>
                    <a:pt x="1444" y="133"/>
                  </a:lnTo>
                  <a:lnTo>
                    <a:pt x="1458" y="138"/>
                  </a:lnTo>
                  <a:lnTo>
                    <a:pt x="1464" y="141"/>
                  </a:lnTo>
                  <a:lnTo>
                    <a:pt x="1471" y="145"/>
                  </a:lnTo>
                  <a:lnTo>
                    <a:pt x="1477" y="150"/>
                  </a:lnTo>
                  <a:lnTo>
                    <a:pt x="1482" y="154"/>
                  </a:lnTo>
                  <a:lnTo>
                    <a:pt x="1487" y="160"/>
                  </a:lnTo>
                  <a:lnTo>
                    <a:pt x="1490" y="166"/>
                  </a:lnTo>
                  <a:lnTo>
                    <a:pt x="1492" y="175"/>
                  </a:lnTo>
                  <a:lnTo>
                    <a:pt x="1493" y="183"/>
                  </a:lnTo>
                  <a:lnTo>
                    <a:pt x="1492" y="194"/>
                  </a:lnTo>
                  <a:lnTo>
                    <a:pt x="1490" y="203"/>
                  </a:lnTo>
                  <a:lnTo>
                    <a:pt x="1484" y="212"/>
                  </a:lnTo>
                  <a:lnTo>
                    <a:pt x="1479" y="218"/>
                  </a:lnTo>
                  <a:lnTo>
                    <a:pt x="1471" y="224"/>
                  </a:lnTo>
                  <a:lnTo>
                    <a:pt x="1461" y="229"/>
                  </a:lnTo>
                  <a:lnTo>
                    <a:pt x="1451" y="231"/>
                  </a:lnTo>
                  <a:lnTo>
                    <a:pt x="1439" y="232"/>
                  </a:lnTo>
                  <a:close/>
                  <a:moveTo>
                    <a:pt x="1574" y="232"/>
                  </a:moveTo>
                  <a:lnTo>
                    <a:pt x="1568" y="232"/>
                  </a:lnTo>
                  <a:lnTo>
                    <a:pt x="1561" y="231"/>
                  </a:lnTo>
                  <a:lnTo>
                    <a:pt x="1555" y="227"/>
                  </a:lnTo>
                  <a:lnTo>
                    <a:pt x="1549" y="224"/>
                  </a:lnTo>
                  <a:lnTo>
                    <a:pt x="1546" y="221"/>
                  </a:lnTo>
                  <a:lnTo>
                    <a:pt x="1542" y="218"/>
                  </a:lnTo>
                  <a:lnTo>
                    <a:pt x="1540" y="215"/>
                  </a:lnTo>
                  <a:lnTo>
                    <a:pt x="1538" y="211"/>
                  </a:lnTo>
                  <a:lnTo>
                    <a:pt x="1537" y="205"/>
                  </a:lnTo>
                  <a:lnTo>
                    <a:pt x="1535" y="200"/>
                  </a:lnTo>
                  <a:lnTo>
                    <a:pt x="1535" y="194"/>
                  </a:lnTo>
                  <a:lnTo>
                    <a:pt x="1534" y="186"/>
                  </a:lnTo>
                  <a:lnTo>
                    <a:pt x="1534" y="98"/>
                  </a:lnTo>
                  <a:lnTo>
                    <a:pt x="1521" y="98"/>
                  </a:lnTo>
                  <a:lnTo>
                    <a:pt x="1518" y="97"/>
                  </a:lnTo>
                  <a:lnTo>
                    <a:pt x="1517" y="96"/>
                  </a:lnTo>
                  <a:lnTo>
                    <a:pt x="1516" y="94"/>
                  </a:lnTo>
                  <a:lnTo>
                    <a:pt x="1515" y="92"/>
                  </a:lnTo>
                  <a:lnTo>
                    <a:pt x="1515" y="80"/>
                  </a:lnTo>
                  <a:lnTo>
                    <a:pt x="1516" y="77"/>
                  </a:lnTo>
                  <a:lnTo>
                    <a:pt x="1517" y="76"/>
                  </a:lnTo>
                  <a:lnTo>
                    <a:pt x="1518" y="74"/>
                  </a:lnTo>
                  <a:lnTo>
                    <a:pt x="1521" y="74"/>
                  </a:lnTo>
                  <a:lnTo>
                    <a:pt x="1534" y="74"/>
                  </a:lnTo>
                  <a:lnTo>
                    <a:pt x="1534" y="54"/>
                  </a:lnTo>
                  <a:lnTo>
                    <a:pt x="1534" y="51"/>
                  </a:lnTo>
                  <a:lnTo>
                    <a:pt x="1535" y="48"/>
                  </a:lnTo>
                  <a:lnTo>
                    <a:pt x="1536" y="46"/>
                  </a:lnTo>
                  <a:lnTo>
                    <a:pt x="1538" y="45"/>
                  </a:lnTo>
                  <a:lnTo>
                    <a:pt x="1564" y="33"/>
                  </a:lnTo>
                  <a:lnTo>
                    <a:pt x="1567" y="32"/>
                  </a:lnTo>
                  <a:lnTo>
                    <a:pt x="1569" y="32"/>
                  </a:lnTo>
                  <a:lnTo>
                    <a:pt x="1571" y="32"/>
                  </a:lnTo>
                  <a:lnTo>
                    <a:pt x="1572" y="33"/>
                  </a:lnTo>
                  <a:lnTo>
                    <a:pt x="1573" y="35"/>
                  </a:lnTo>
                  <a:lnTo>
                    <a:pt x="1574" y="38"/>
                  </a:lnTo>
                  <a:lnTo>
                    <a:pt x="1574" y="74"/>
                  </a:lnTo>
                  <a:lnTo>
                    <a:pt x="1594" y="74"/>
                  </a:lnTo>
                  <a:lnTo>
                    <a:pt x="1597" y="74"/>
                  </a:lnTo>
                  <a:lnTo>
                    <a:pt x="1598" y="76"/>
                  </a:lnTo>
                  <a:lnTo>
                    <a:pt x="1599" y="77"/>
                  </a:lnTo>
                  <a:lnTo>
                    <a:pt x="1600" y="80"/>
                  </a:lnTo>
                  <a:lnTo>
                    <a:pt x="1600" y="92"/>
                  </a:lnTo>
                  <a:lnTo>
                    <a:pt x="1599" y="94"/>
                  </a:lnTo>
                  <a:lnTo>
                    <a:pt x="1598" y="96"/>
                  </a:lnTo>
                  <a:lnTo>
                    <a:pt x="1597" y="97"/>
                  </a:lnTo>
                  <a:lnTo>
                    <a:pt x="1594" y="98"/>
                  </a:lnTo>
                  <a:lnTo>
                    <a:pt x="1574" y="98"/>
                  </a:lnTo>
                  <a:lnTo>
                    <a:pt x="1574" y="187"/>
                  </a:lnTo>
                  <a:lnTo>
                    <a:pt x="1574" y="194"/>
                  </a:lnTo>
                  <a:lnTo>
                    <a:pt x="1575" y="199"/>
                  </a:lnTo>
                  <a:lnTo>
                    <a:pt x="1576" y="202"/>
                  </a:lnTo>
                  <a:lnTo>
                    <a:pt x="1578" y="205"/>
                  </a:lnTo>
                  <a:lnTo>
                    <a:pt x="1580" y="207"/>
                  </a:lnTo>
                  <a:lnTo>
                    <a:pt x="1583" y="209"/>
                  </a:lnTo>
                  <a:lnTo>
                    <a:pt x="1587" y="210"/>
                  </a:lnTo>
                  <a:lnTo>
                    <a:pt x="1590" y="210"/>
                  </a:lnTo>
                  <a:lnTo>
                    <a:pt x="1592" y="210"/>
                  </a:lnTo>
                  <a:lnTo>
                    <a:pt x="1595" y="209"/>
                  </a:lnTo>
                  <a:lnTo>
                    <a:pt x="1598" y="210"/>
                  </a:lnTo>
                  <a:lnTo>
                    <a:pt x="1600" y="211"/>
                  </a:lnTo>
                  <a:lnTo>
                    <a:pt x="1601" y="214"/>
                  </a:lnTo>
                  <a:lnTo>
                    <a:pt x="1602" y="217"/>
                  </a:lnTo>
                  <a:lnTo>
                    <a:pt x="1601" y="220"/>
                  </a:lnTo>
                  <a:lnTo>
                    <a:pt x="1600" y="223"/>
                  </a:lnTo>
                  <a:lnTo>
                    <a:pt x="1597" y="225"/>
                  </a:lnTo>
                  <a:lnTo>
                    <a:pt x="1594" y="227"/>
                  </a:lnTo>
                  <a:lnTo>
                    <a:pt x="1590" y="230"/>
                  </a:lnTo>
                  <a:lnTo>
                    <a:pt x="1586" y="231"/>
                  </a:lnTo>
                  <a:lnTo>
                    <a:pt x="1580" y="232"/>
                  </a:lnTo>
                  <a:lnTo>
                    <a:pt x="1574" y="232"/>
                  </a:lnTo>
                  <a:close/>
                  <a:moveTo>
                    <a:pt x="1686" y="93"/>
                  </a:moveTo>
                  <a:lnTo>
                    <a:pt x="1678" y="94"/>
                  </a:lnTo>
                  <a:lnTo>
                    <a:pt x="1673" y="97"/>
                  </a:lnTo>
                  <a:lnTo>
                    <a:pt x="1669" y="101"/>
                  </a:lnTo>
                  <a:lnTo>
                    <a:pt x="1664" y="106"/>
                  </a:lnTo>
                  <a:lnTo>
                    <a:pt x="1662" y="113"/>
                  </a:lnTo>
                  <a:lnTo>
                    <a:pt x="1660" y="120"/>
                  </a:lnTo>
                  <a:lnTo>
                    <a:pt x="1659" y="127"/>
                  </a:lnTo>
                  <a:lnTo>
                    <a:pt x="1658" y="135"/>
                  </a:lnTo>
                  <a:lnTo>
                    <a:pt x="1708" y="125"/>
                  </a:lnTo>
                  <a:lnTo>
                    <a:pt x="1708" y="120"/>
                  </a:lnTo>
                  <a:lnTo>
                    <a:pt x="1707" y="114"/>
                  </a:lnTo>
                  <a:lnTo>
                    <a:pt x="1704" y="109"/>
                  </a:lnTo>
                  <a:lnTo>
                    <a:pt x="1702" y="103"/>
                  </a:lnTo>
                  <a:lnTo>
                    <a:pt x="1699" y="99"/>
                  </a:lnTo>
                  <a:lnTo>
                    <a:pt x="1696" y="96"/>
                  </a:lnTo>
                  <a:lnTo>
                    <a:pt x="1691" y="94"/>
                  </a:lnTo>
                  <a:lnTo>
                    <a:pt x="1686" y="93"/>
                  </a:lnTo>
                  <a:close/>
                  <a:moveTo>
                    <a:pt x="1690" y="232"/>
                  </a:moveTo>
                  <a:lnTo>
                    <a:pt x="1683" y="232"/>
                  </a:lnTo>
                  <a:lnTo>
                    <a:pt x="1676" y="231"/>
                  </a:lnTo>
                  <a:lnTo>
                    <a:pt x="1671" y="230"/>
                  </a:lnTo>
                  <a:lnTo>
                    <a:pt x="1664" y="227"/>
                  </a:lnTo>
                  <a:lnTo>
                    <a:pt x="1658" y="224"/>
                  </a:lnTo>
                  <a:lnTo>
                    <a:pt x="1653" y="221"/>
                  </a:lnTo>
                  <a:lnTo>
                    <a:pt x="1649" y="217"/>
                  </a:lnTo>
                  <a:lnTo>
                    <a:pt x="1643" y="213"/>
                  </a:lnTo>
                  <a:lnTo>
                    <a:pt x="1639" y="207"/>
                  </a:lnTo>
                  <a:lnTo>
                    <a:pt x="1636" y="201"/>
                  </a:lnTo>
                  <a:lnTo>
                    <a:pt x="1632" y="195"/>
                  </a:lnTo>
                  <a:lnTo>
                    <a:pt x="1630" y="187"/>
                  </a:lnTo>
                  <a:lnTo>
                    <a:pt x="1628" y="179"/>
                  </a:lnTo>
                  <a:lnTo>
                    <a:pt x="1626" y="170"/>
                  </a:lnTo>
                  <a:lnTo>
                    <a:pt x="1624" y="160"/>
                  </a:lnTo>
                  <a:lnTo>
                    <a:pt x="1624" y="150"/>
                  </a:lnTo>
                  <a:lnTo>
                    <a:pt x="1624" y="140"/>
                  </a:lnTo>
                  <a:lnTo>
                    <a:pt x="1626" y="131"/>
                  </a:lnTo>
                  <a:lnTo>
                    <a:pt x="1628" y="122"/>
                  </a:lnTo>
                  <a:lnTo>
                    <a:pt x="1630" y="114"/>
                  </a:lnTo>
                  <a:lnTo>
                    <a:pt x="1633" y="106"/>
                  </a:lnTo>
                  <a:lnTo>
                    <a:pt x="1636" y="100"/>
                  </a:lnTo>
                  <a:lnTo>
                    <a:pt x="1640" y="94"/>
                  </a:lnTo>
                  <a:lnTo>
                    <a:pt x="1644" y="90"/>
                  </a:lnTo>
                  <a:lnTo>
                    <a:pt x="1649" y="84"/>
                  </a:lnTo>
                  <a:lnTo>
                    <a:pt x="1654" y="80"/>
                  </a:lnTo>
                  <a:lnTo>
                    <a:pt x="1659" y="77"/>
                  </a:lnTo>
                  <a:lnTo>
                    <a:pt x="1664" y="75"/>
                  </a:lnTo>
                  <a:lnTo>
                    <a:pt x="1671" y="73"/>
                  </a:lnTo>
                  <a:lnTo>
                    <a:pt x="1677" y="71"/>
                  </a:lnTo>
                  <a:lnTo>
                    <a:pt x="1683" y="71"/>
                  </a:lnTo>
                  <a:lnTo>
                    <a:pt x="1690" y="70"/>
                  </a:lnTo>
                  <a:lnTo>
                    <a:pt x="1696" y="71"/>
                  </a:lnTo>
                  <a:lnTo>
                    <a:pt x="1701" y="72"/>
                  </a:lnTo>
                  <a:lnTo>
                    <a:pt x="1707" y="73"/>
                  </a:lnTo>
                  <a:lnTo>
                    <a:pt x="1712" y="75"/>
                  </a:lnTo>
                  <a:lnTo>
                    <a:pt x="1717" y="77"/>
                  </a:lnTo>
                  <a:lnTo>
                    <a:pt x="1721" y="80"/>
                  </a:lnTo>
                  <a:lnTo>
                    <a:pt x="1726" y="84"/>
                  </a:lnTo>
                  <a:lnTo>
                    <a:pt x="1730" y="87"/>
                  </a:lnTo>
                  <a:lnTo>
                    <a:pt x="1736" y="97"/>
                  </a:lnTo>
                  <a:lnTo>
                    <a:pt x="1741" y="107"/>
                  </a:lnTo>
                  <a:lnTo>
                    <a:pt x="1743" y="118"/>
                  </a:lnTo>
                  <a:lnTo>
                    <a:pt x="1744" y="131"/>
                  </a:lnTo>
                  <a:lnTo>
                    <a:pt x="1744" y="136"/>
                  </a:lnTo>
                  <a:lnTo>
                    <a:pt x="1742" y="139"/>
                  </a:lnTo>
                  <a:lnTo>
                    <a:pt x="1739" y="141"/>
                  </a:lnTo>
                  <a:lnTo>
                    <a:pt x="1735" y="142"/>
                  </a:lnTo>
                  <a:lnTo>
                    <a:pt x="1661" y="156"/>
                  </a:lnTo>
                  <a:lnTo>
                    <a:pt x="1662" y="164"/>
                  </a:lnTo>
                  <a:lnTo>
                    <a:pt x="1664" y="173"/>
                  </a:lnTo>
                  <a:lnTo>
                    <a:pt x="1668" y="179"/>
                  </a:lnTo>
                  <a:lnTo>
                    <a:pt x="1672" y="185"/>
                  </a:lnTo>
                  <a:lnTo>
                    <a:pt x="1676" y="191"/>
                  </a:lnTo>
                  <a:lnTo>
                    <a:pt x="1682" y="195"/>
                  </a:lnTo>
                  <a:lnTo>
                    <a:pt x="1690" y="197"/>
                  </a:lnTo>
                  <a:lnTo>
                    <a:pt x="1697" y="198"/>
                  </a:lnTo>
                  <a:lnTo>
                    <a:pt x="1703" y="197"/>
                  </a:lnTo>
                  <a:lnTo>
                    <a:pt x="1709" y="196"/>
                  </a:lnTo>
                  <a:lnTo>
                    <a:pt x="1713" y="194"/>
                  </a:lnTo>
                  <a:lnTo>
                    <a:pt x="1717" y="191"/>
                  </a:lnTo>
                  <a:lnTo>
                    <a:pt x="1724" y="184"/>
                  </a:lnTo>
                  <a:lnTo>
                    <a:pt x="1730" y="177"/>
                  </a:lnTo>
                  <a:lnTo>
                    <a:pt x="1731" y="175"/>
                  </a:lnTo>
                  <a:lnTo>
                    <a:pt x="1733" y="174"/>
                  </a:lnTo>
                  <a:lnTo>
                    <a:pt x="1735" y="173"/>
                  </a:lnTo>
                  <a:lnTo>
                    <a:pt x="1738" y="172"/>
                  </a:lnTo>
                  <a:lnTo>
                    <a:pt x="1740" y="173"/>
                  </a:lnTo>
                  <a:lnTo>
                    <a:pt x="1743" y="175"/>
                  </a:lnTo>
                  <a:lnTo>
                    <a:pt x="1744" y="178"/>
                  </a:lnTo>
                  <a:lnTo>
                    <a:pt x="1746" y="181"/>
                  </a:lnTo>
                  <a:lnTo>
                    <a:pt x="1744" y="190"/>
                  </a:lnTo>
                  <a:lnTo>
                    <a:pt x="1741" y="199"/>
                  </a:lnTo>
                  <a:lnTo>
                    <a:pt x="1736" y="207"/>
                  </a:lnTo>
                  <a:lnTo>
                    <a:pt x="1730" y="215"/>
                  </a:lnTo>
                  <a:lnTo>
                    <a:pt x="1722" y="222"/>
                  </a:lnTo>
                  <a:lnTo>
                    <a:pt x="1713" y="227"/>
                  </a:lnTo>
                  <a:lnTo>
                    <a:pt x="1708" y="230"/>
                  </a:lnTo>
                  <a:lnTo>
                    <a:pt x="1701" y="231"/>
                  </a:lnTo>
                  <a:lnTo>
                    <a:pt x="1696" y="232"/>
                  </a:lnTo>
                  <a:lnTo>
                    <a:pt x="1690" y="232"/>
                  </a:lnTo>
                  <a:close/>
                  <a:moveTo>
                    <a:pt x="1895" y="229"/>
                  </a:moveTo>
                  <a:lnTo>
                    <a:pt x="1867" y="229"/>
                  </a:lnTo>
                  <a:lnTo>
                    <a:pt x="1865" y="227"/>
                  </a:lnTo>
                  <a:lnTo>
                    <a:pt x="1862" y="226"/>
                  </a:lnTo>
                  <a:lnTo>
                    <a:pt x="1861" y="224"/>
                  </a:lnTo>
                  <a:lnTo>
                    <a:pt x="1861" y="222"/>
                  </a:lnTo>
                  <a:lnTo>
                    <a:pt x="1861" y="118"/>
                  </a:lnTo>
                  <a:lnTo>
                    <a:pt x="1860" y="113"/>
                  </a:lnTo>
                  <a:lnTo>
                    <a:pt x="1860" y="109"/>
                  </a:lnTo>
                  <a:lnTo>
                    <a:pt x="1858" y="104"/>
                  </a:lnTo>
                  <a:lnTo>
                    <a:pt x="1856" y="100"/>
                  </a:lnTo>
                  <a:lnTo>
                    <a:pt x="1853" y="98"/>
                  </a:lnTo>
                  <a:lnTo>
                    <a:pt x="1849" y="95"/>
                  </a:lnTo>
                  <a:lnTo>
                    <a:pt x="1845" y="94"/>
                  </a:lnTo>
                  <a:lnTo>
                    <a:pt x="1838" y="93"/>
                  </a:lnTo>
                  <a:lnTo>
                    <a:pt x="1833" y="94"/>
                  </a:lnTo>
                  <a:lnTo>
                    <a:pt x="1828" y="95"/>
                  </a:lnTo>
                  <a:lnTo>
                    <a:pt x="1825" y="97"/>
                  </a:lnTo>
                  <a:lnTo>
                    <a:pt x="1822" y="99"/>
                  </a:lnTo>
                  <a:lnTo>
                    <a:pt x="1820" y="101"/>
                  </a:lnTo>
                  <a:lnTo>
                    <a:pt x="1819" y="104"/>
                  </a:lnTo>
                  <a:lnTo>
                    <a:pt x="1818" y="107"/>
                  </a:lnTo>
                  <a:lnTo>
                    <a:pt x="1818" y="112"/>
                  </a:lnTo>
                  <a:lnTo>
                    <a:pt x="1818" y="222"/>
                  </a:lnTo>
                  <a:lnTo>
                    <a:pt x="1818" y="224"/>
                  </a:lnTo>
                  <a:lnTo>
                    <a:pt x="1817" y="226"/>
                  </a:lnTo>
                  <a:lnTo>
                    <a:pt x="1815" y="227"/>
                  </a:lnTo>
                  <a:lnTo>
                    <a:pt x="1813" y="229"/>
                  </a:lnTo>
                  <a:lnTo>
                    <a:pt x="1784" y="229"/>
                  </a:lnTo>
                  <a:lnTo>
                    <a:pt x="1781" y="227"/>
                  </a:lnTo>
                  <a:lnTo>
                    <a:pt x="1780" y="226"/>
                  </a:lnTo>
                  <a:lnTo>
                    <a:pt x="1779" y="224"/>
                  </a:lnTo>
                  <a:lnTo>
                    <a:pt x="1779" y="222"/>
                  </a:lnTo>
                  <a:lnTo>
                    <a:pt x="1779" y="98"/>
                  </a:lnTo>
                  <a:lnTo>
                    <a:pt x="1779" y="92"/>
                  </a:lnTo>
                  <a:lnTo>
                    <a:pt x="1781" y="86"/>
                  </a:lnTo>
                  <a:lnTo>
                    <a:pt x="1784" y="82"/>
                  </a:lnTo>
                  <a:lnTo>
                    <a:pt x="1790" y="79"/>
                  </a:lnTo>
                  <a:lnTo>
                    <a:pt x="1799" y="75"/>
                  </a:lnTo>
                  <a:lnTo>
                    <a:pt x="1811" y="73"/>
                  </a:lnTo>
                  <a:lnTo>
                    <a:pt x="1825" y="71"/>
                  </a:lnTo>
                  <a:lnTo>
                    <a:pt x="1839" y="70"/>
                  </a:lnTo>
                  <a:lnTo>
                    <a:pt x="1852" y="71"/>
                  </a:lnTo>
                  <a:lnTo>
                    <a:pt x="1863" y="73"/>
                  </a:lnTo>
                  <a:lnTo>
                    <a:pt x="1874" y="76"/>
                  </a:lnTo>
                  <a:lnTo>
                    <a:pt x="1882" y="80"/>
                  </a:lnTo>
                  <a:lnTo>
                    <a:pt x="1887" y="83"/>
                  </a:lnTo>
                  <a:lnTo>
                    <a:pt x="1890" y="86"/>
                  </a:lnTo>
                  <a:lnTo>
                    <a:pt x="1893" y="91"/>
                  </a:lnTo>
                  <a:lnTo>
                    <a:pt x="1896" y="95"/>
                  </a:lnTo>
                  <a:lnTo>
                    <a:pt x="1898" y="99"/>
                  </a:lnTo>
                  <a:lnTo>
                    <a:pt x="1899" y="104"/>
                  </a:lnTo>
                  <a:lnTo>
                    <a:pt x="1900" y="110"/>
                  </a:lnTo>
                  <a:lnTo>
                    <a:pt x="1900" y="116"/>
                  </a:lnTo>
                  <a:lnTo>
                    <a:pt x="1900" y="222"/>
                  </a:lnTo>
                  <a:lnTo>
                    <a:pt x="1900" y="224"/>
                  </a:lnTo>
                  <a:lnTo>
                    <a:pt x="1899" y="226"/>
                  </a:lnTo>
                  <a:lnTo>
                    <a:pt x="1898" y="227"/>
                  </a:lnTo>
                  <a:lnTo>
                    <a:pt x="1895" y="229"/>
                  </a:lnTo>
                  <a:close/>
                  <a:moveTo>
                    <a:pt x="1961" y="231"/>
                  </a:moveTo>
                  <a:lnTo>
                    <a:pt x="1956" y="231"/>
                  </a:lnTo>
                  <a:lnTo>
                    <a:pt x="1952" y="229"/>
                  </a:lnTo>
                  <a:lnTo>
                    <a:pt x="1948" y="226"/>
                  </a:lnTo>
                  <a:lnTo>
                    <a:pt x="1945" y="223"/>
                  </a:lnTo>
                  <a:lnTo>
                    <a:pt x="1941" y="219"/>
                  </a:lnTo>
                  <a:lnTo>
                    <a:pt x="1939" y="215"/>
                  </a:lnTo>
                  <a:lnTo>
                    <a:pt x="1938" y="210"/>
                  </a:lnTo>
                  <a:lnTo>
                    <a:pt x="1937" y="204"/>
                  </a:lnTo>
                  <a:lnTo>
                    <a:pt x="1938" y="199"/>
                  </a:lnTo>
                  <a:lnTo>
                    <a:pt x="1939" y="195"/>
                  </a:lnTo>
                  <a:lnTo>
                    <a:pt x="1941" y="190"/>
                  </a:lnTo>
                  <a:lnTo>
                    <a:pt x="1945" y="186"/>
                  </a:lnTo>
                  <a:lnTo>
                    <a:pt x="1948" y="183"/>
                  </a:lnTo>
                  <a:lnTo>
                    <a:pt x="1952" y="180"/>
                  </a:lnTo>
                  <a:lnTo>
                    <a:pt x="1956" y="179"/>
                  </a:lnTo>
                  <a:lnTo>
                    <a:pt x="1961" y="178"/>
                  </a:lnTo>
                  <a:lnTo>
                    <a:pt x="1966" y="179"/>
                  </a:lnTo>
                  <a:lnTo>
                    <a:pt x="1971" y="180"/>
                  </a:lnTo>
                  <a:lnTo>
                    <a:pt x="1974" y="183"/>
                  </a:lnTo>
                  <a:lnTo>
                    <a:pt x="1978" y="186"/>
                  </a:lnTo>
                  <a:lnTo>
                    <a:pt x="1981" y="190"/>
                  </a:lnTo>
                  <a:lnTo>
                    <a:pt x="1983" y="195"/>
                  </a:lnTo>
                  <a:lnTo>
                    <a:pt x="1985" y="199"/>
                  </a:lnTo>
                  <a:lnTo>
                    <a:pt x="1985" y="204"/>
                  </a:lnTo>
                  <a:lnTo>
                    <a:pt x="1985" y="210"/>
                  </a:lnTo>
                  <a:lnTo>
                    <a:pt x="1983" y="215"/>
                  </a:lnTo>
                  <a:lnTo>
                    <a:pt x="1981" y="219"/>
                  </a:lnTo>
                  <a:lnTo>
                    <a:pt x="1978" y="223"/>
                  </a:lnTo>
                  <a:lnTo>
                    <a:pt x="1974" y="226"/>
                  </a:lnTo>
                  <a:lnTo>
                    <a:pt x="1971" y="229"/>
                  </a:lnTo>
                  <a:lnTo>
                    <a:pt x="1966" y="231"/>
                  </a:lnTo>
                  <a:lnTo>
                    <a:pt x="1961" y="231"/>
                  </a:lnTo>
                  <a:close/>
                  <a:moveTo>
                    <a:pt x="2105" y="99"/>
                  </a:moveTo>
                  <a:lnTo>
                    <a:pt x="2101" y="97"/>
                  </a:lnTo>
                  <a:lnTo>
                    <a:pt x="2097" y="95"/>
                  </a:lnTo>
                  <a:lnTo>
                    <a:pt x="2093" y="94"/>
                  </a:lnTo>
                  <a:lnTo>
                    <a:pt x="2088" y="93"/>
                  </a:lnTo>
                  <a:lnTo>
                    <a:pt x="2080" y="94"/>
                  </a:lnTo>
                  <a:lnTo>
                    <a:pt x="2075" y="97"/>
                  </a:lnTo>
                  <a:lnTo>
                    <a:pt x="2070" y="101"/>
                  </a:lnTo>
                  <a:lnTo>
                    <a:pt x="2066" y="107"/>
                  </a:lnTo>
                  <a:lnTo>
                    <a:pt x="2061" y="116"/>
                  </a:lnTo>
                  <a:lnTo>
                    <a:pt x="2059" y="125"/>
                  </a:lnTo>
                  <a:lnTo>
                    <a:pt x="2057" y="137"/>
                  </a:lnTo>
                  <a:lnTo>
                    <a:pt x="2057" y="150"/>
                  </a:lnTo>
                  <a:lnTo>
                    <a:pt x="2057" y="163"/>
                  </a:lnTo>
                  <a:lnTo>
                    <a:pt x="2059" y="174"/>
                  </a:lnTo>
                  <a:lnTo>
                    <a:pt x="2062" y="184"/>
                  </a:lnTo>
                  <a:lnTo>
                    <a:pt x="2067" y="192"/>
                  </a:lnTo>
                  <a:lnTo>
                    <a:pt x="2071" y="198"/>
                  </a:lnTo>
                  <a:lnTo>
                    <a:pt x="2076" y="202"/>
                  </a:lnTo>
                  <a:lnTo>
                    <a:pt x="2082" y="205"/>
                  </a:lnTo>
                  <a:lnTo>
                    <a:pt x="2088" y="206"/>
                  </a:lnTo>
                  <a:lnTo>
                    <a:pt x="2092" y="205"/>
                  </a:lnTo>
                  <a:lnTo>
                    <a:pt x="2095" y="205"/>
                  </a:lnTo>
                  <a:lnTo>
                    <a:pt x="2098" y="204"/>
                  </a:lnTo>
                  <a:lnTo>
                    <a:pt x="2100" y="202"/>
                  </a:lnTo>
                  <a:lnTo>
                    <a:pt x="2101" y="201"/>
                  </a:lnTo>
                  <a:lnTo>
                    <a:pt x="2103" y="198"/>
                  </a:lnTo>
                  <a:lnTo>
                    <a:pt x="2103" y="196"/>
                  </a:lnTo>
                  <a:lnTo>
                    <a:pt x="2105" y="193"/>
                  </a:lnTo>
                  <a:lnTo>
                    <a:pt x="2105" y="99"/>
                  </a:lnTo>
                  <a:close/>
                  <a:moveTo>
                    <a:pt x="2133" y="221"/>
                  </a:moveTo>
                  <a:lnTo>
                    <a:pt x="2126" y="225"/>
                  </a:lnTo>
                  <a:lnTo>
                    <a:pt x="2114" y="229"/>
                  </a:lnTo>
                  <a:lnTo>
                    <a:pt x="2101" y="231"/>
                  </a:lnTo>
                  <a:lnTo>
                    <a:pt x="2088" y="232"/>
                  </a:lnTo>
                  <a:lnTo>
                    <a:pt x="2078" y="232"/>
                  </a:lnTo>
                  <a:lnTo>
                    <a:pt x="2070" y="231"/>
                  </a:lnTo>
                  <a:lnTo>
                    <a:pt x="2062" y="229"/>
                  </a:lnTo>
                  <a:lnTo>
                    <a:pt x="2055" y="226"/>
                  </a:lnTo>
                  <a:lnTo>
                    <a:pt x="2049" y="223"/>
                  </a:lnTo>
                  <a:lnTo>
                    <a:pt x="2042" y="219"/>
                  </a:lnTo>
                  <a:lnTo>
                    <a:pt x="2037" y="215"/>
                  </a:lnTo>
                  <a:lnTo>
                    <a:pt x="2033" y="210"/>
                  </a:lnTo>
                  <a:lnTo>
                    <a:pt x="2029" y="204"/>
                  </a:lnTo>
                  <a:lnTo>
                    <a:pt x="2026" y="198"/>
                  </a:lnTo>
                  <a:lnTo>
                    <a:pt x="2022" y="192"/>
                  </a:lnTo>
                  <a:lnTo>
                    <a:pt x="2020" y="185"/>
                  </a:lnTo>
                  <a:lnTo>
                    <a:pt x="2019" y="178"/>
                  </a:lnTo>
                  <a:lnTo>
                    <a:pt x="2018" y="171"/>
                  </a:lnTo>
                  <a:lnTo>
                    <a:pt x="2017" y="163"/>
                  </a:lnTo>
                  <a:lnTo>
                    <a:pt x="2017" y="155"/>
                  </a:lnTo>
                  <a:lnTo>
                    <a:pt x="2018" y="138"/>
                  </a:lnTo>
                  <a:lnTo>
                    <a:pt x="2020" y="123"/>
                  </a:lnTo>
                  <a:lnTo>
                    <a:pt x="2023" y="116"/>
                  </a:lnTo>
                  <a:lnTo>
                    <a:pt x="2026" y="109"/>
                  </a:lnTo>
                  <a:lnTo>
                    <a:pt x="2029" y="102"/>
                  </a:lnTo>
                  <a:lnTo>
                    <a:pt x="2033" y="96"/>
                  </a:lnTo>
                  <a:lnTo>
                    <a:pt x="2037" y="91"/>
                  </a:lnTo>
                  <a:lnTo>
                    <a:pt x="2041" y="85"/>
                  </a:lnTo>
                  <a:lnTo>
                    <a:pt x="2047" y="81"/>
                  </a:lnTo>
                  <a:lnTo>
                    <a:pt x="2052" y="77"/>
                  </a:lnTo>
                  <a:lnTo>
                    <a:pt x="2058" y="74"/>
                  </a:lnTo>
                  <a:lnTo>
                    <a:pt x="2065" y="72"/>
                  </a:lnTo>
                  <a:lnTo>
                    <a:pt x="2072" y="71"/>
                  </a:lnTo>
                  <a:lnTo>
                    <a:pt x="2079" y="71"/>
                  </a:lnTo>
                  <a:lnTo>
                    <a:pt x="2088" y="71"/>
                  </a:lnTo>
                  <a:lnTo>
                    <a:pt x="2095" y="73"/>
                  </a:lnTo>
                  <a:lnTo>
                    <a:pt x="2100" y="75"/>
                  </a:lnTo>
                  <a:lnTo>
                    <a:pt x="2105" y="77"/>
                  </a:lnTo>
                  <a:lnTo>
                    <a:pt x="2105" y="6"/>
                  </a:lnTo>
                  <a:lnTo>
                    <a:pt x="2105" y="4"/>
                  </a:lnTo>
                  <a:lnTo>
                    <a:pt x="2106" y="2"/>
                  </a:lnTo>
                  <a:lnTo>
                    <a:pt x="2107" y="1"/>
                  </a:lnTo>
                  <a:lnTo>
                    <a:pt x="2110" y="0"/>
                  </a:lnTo>
                  <a:lnTo>
                    <a:pt x="2138" y="0"/>
                  </a:lnTo>
                  <a:lnTo>
                    <a:pt x="2140" y="1"/>
                  </a:lnTo>
                  <a:lnTo>
                    <a:pt x="2142" y="2"/>
                  </a:lnTo>
                  <a:lnTo>
                    <a:pt x="2144" y="4"/>
                  </a:lnTo>
                  <a:lnTo>
                    <a:pt x="2144" y="6"/>
                  </a:lnTo>
                  <a:lnTo>
                    <a:pt x="2144" y="199"/>
                  </a:lnTo>
                  <a:lnTo>
                    <a:pt x="2142" y="206"/>
                  </a:lnTo>
                  <a:lnTo>
                    <a:pt x="2141" y="213"/>
                  </a:lnTo>
                  <a:lnTo>
                    <a:pt x="2138" y="217"/>
                  </a:lnTo>
                  <a:lnTo>
                    <a:pt x="2133" y="221"/>
                  </a:lnTo>
                  <a:close/>
                  <a:moveTo>
                    <a:pt x="2238" y="93"/>
                  </a:moveTo>
                  <a:lnTo>
                    <a:pt x="2232" y="94"/>
                  </a:lnTo>
                  <a:lnTo>
                    <a:pt x="2226" y="97"/>
                  </a:lnTo>
                  <a:lnTo>
                    <a:pt x="2221" y="101"/>
                  </a:lnTo>
                  <a:lnTo>
                    <a:pt x="2218" y="106"/>
                  </a:lnTo>
                  <a:lnTo>
                    <a:pt x="2215" y="113"/>
                  </a:lnTo>
                  <a:lnTo>
                    <a:pt x="2213" y="120"/>
                  </a:lnTo>
                  <a:lnTo>
                    <a:pt x="2212" y="127"/>
                  </a:lnTo>
                  <a:lnTo>
                    <a:pt x="2211" y="135"/>
                  </a:lnTo>
                  <a:lnTo>
                    <a:pt x="2260" y="125"/>
                  </a:lnTo>
                  <a:lnTo>
                    <a:pt x="2260" y="120"/>
                  </a:lnTo>
                  <a:lnTo>
                    <a:pt x="2259" y="114"/>
                  </a:lnTo>
                  <a:lnTo>
                    <a:pt x="2258" y="109"/>
                  </a:lnTo>
                  <a:lnTo>
                    <a:pt x="2255" y="103"/>
                  </a:lnTo>
                  <a:lnTo>
                    <a:pt x="2252" y="99"/>
                  </a:lnTo>
                  <a:lnTo>
                    <a:pt x="2249" y="96"/>
                  </a:lnTo>
                  <a:lnTo>
                    <a:pt x="2244" y="94"/>
                  </a:lnTo>
                  <a:lnTo>
                    <a:pt x="2238" y="93"/>
                  </a:lnTo>
                  <a:close/>
                  <a:moveTo>
                    <a:pt x="2242" y="232"/>
                  </a:moveTo>
                  <a:lnTo>
                    <a:pt x="2236" y="232"/>
                  </a:lnTo>
                  <a:lnTo>
                    <a:pt x="2230" y="231"/>
                  </a:lnTo>
                  <a:lnTo>
                    <a:pt x="2224" y="230"/>
                  </a:lnTo>
                  <a:lnTo>
                    <a:pt x="2217" y="227"/>
                  </a:lnTo>
                  <a:lnTo>
                    <a:pt x="2212" y="224"/>
                  </a:lnTo>
                  <a:lnTo>
                    <a:pt x="2206" y="221"/>
                  </a:lnTo>
                  <a:lnTo>
                    <a:pt x="2201" y="217"/>
                  </a:lnTo>
                  <a:lnTo>
                    <a:pt x="2196" y="213"/>
                  </a:lnTo>
                  <a:lnTo>
                    <a:pt x="2192" y="207"/>
                  </a:lnTo>
                  <a:lnTo>
                    <a:pt x="2189" y="201"/>
                  </a:lnTo>
                  <a:lnTo>
                    <a:pt x="2186" y="195"/>
                  </a:lnTo>
                  <a:lnTo>
                    <a:pt x="2182" y="187"/>
                  </a:lnTo>
                  <a:lnTo>
                    <a:pt x="2180" y="179"/>
                  </a:lnTo>
                  <a:lnTo>
                    <a:pt x="2178" y="170"/>
                  </a:lnTo>
                  <a:lnTo>
                    <a:pt x="2177" y="160"/>
                  </a:lnTo>
                  <a:lnTo>
                    <a:pt x="2177" y="150"/>
                  </a:lnTo>
                  <a:lnTo>
                    <a:pt x="2177" y="140"/>
                  </a:lnTo>
                  <a:lnTo>
                    <a:pt x="2178" y="131"/>
                  </a:lnTo>
                  <a:lnTo>
                    <a:pt x="2180" y="122"/>
                  </a:lnTo>
                  <a:lnTo>
                    <a:pt x="2182" y="114"/>
                  </a:lnTo>
                  <a:lnTo>
                    <a:pt x="2186" y="106"/>
                  </a:lnTo>
                  <a:lnTo>
                    <a:pt x="2189" y="100"/>
                  </a:lnTo>
                  <a:lnTo>
                    <a:pt x="2193" y="94"/>
                  </a:lnTo>
                  <a:lnTo>
                    <a:pt x="2197" y="90"/>
                  </a:lnTo>
                  <a:lnTo>
                    <a:pt x="2201" y="84"/>
                  </a:lnTo>
                  <a:lnTo>
                    <a:pt x="2207" y="80"/>
                  </a:lnTo>
                  <a:lnTo>
                    <a:pt x="2212" y="77"/>
                  </a:lnTo>
                  <a:lnTo>
                    <a:pt x="2217" y="75"/>
                  </a:lnTo>
                  <a:lnTo>
                    <a:pt x="2224" y="73"/>
                  </a:lnTo>
                  <a:lnTo>
                    <a:pt x="2230" y="71"/>
                  </a:lnTo>
                  <a:lnTo>
                    <a:pt x="2236" y="71"/>
                  </a:lnTo>
                  <a:lnTo>
                    <a:pt x="2242" y="70"/>
                  </a:lnTo>
                  <a:lnTo>
                    <a:pt x="2249" y="71"/>
                  </a:lnTo>
                  <a:lnTo>
                    <a:pt x="2254" y="72"/>
                  </a:lnTo>
                  <a:lnTo>
                    <a:pt x="2260" y="73"/>
                  </a:lnTo>
                  <a:lnTo>
                    <a:pt x="2266" y="75"/>
                  </a:lnTo>
                  <a:lnTo>
                    <a:pt x="2270" y="77"/>
                  </a:lnTo>
                  <a:lnTo>
                    <a:pt x="2275" y="80"/>
                  </a:lnTo>
                  <a:lnTo>
                    <a:pt x="2279" y="84"/>
                  </a:lnTo>
                  <a:lnTo>
                    <a:pt x="2282" y="87"/>
                  </a:lnTo>
                  <a:lnTo>
                    <a:pt x="2289" y="97"/>
                  </a:lnTo>
                  <a:lnTo>
                    <a:pt x="2294" y="107"/>
                  </a:lnTo>
                  <a:lnTo>
                    <a:pt x="2297" y="118"/>
                  </a:lnTo>
                  <a:lnTo>
                    <a:pt x="2298" y="131"/>
                  </a:lnTo>
                  <a:lnTo>
                    <a:pt x="2297" y="136"/>
                  </a:lnTo>
                  <a:lnTo>
                    <a:pt x="2295" y="139"/>
                  </a:lnTo>
                  <a:lnTo>
                    <a:pt x="2292" y="141"/>
                  </a:lnTo>
                  <a:lnTo>
                    <a:pt x="2288" y="142"/>
                  </a:lnTo>
                  <a:lnTo>
                    <a:pt x="2214" y="156"/>
                  </a:lnTo>
                  <a:lnTo>
                    <a:pt x="2215" y="164"/>
                  </a:lnTo>
                  <a:lnTo>
                    <a:pt x="2217" y="173"/>
                  </a:lnTo>
                  <a:lnTo>
                    <a:pt x="2220" y="179"/>
                  </a:lnTo>
                  <a:lnTo>
                    <a:pt x="2225" y="185"/>
                  </a:lnTo>
                  <a:lnTo>
                    <a:pt x="2230" y="191"/>
                  </a:lnTo>
                  <a:lnTo>
                    <a:pt x="2235" y="195"/>
                  </a:lnTo>
                  <a:lnTo>
                    <a:pt x="2242" y="197"/>
                  </a:lnTo>
                  <a:lnTo>
                    <a:pt x="2250" y="198"/>
                  </a:lnTo>
                  <a:lnTo>
                    <a:pt x="2256" y="197"/>
                  </a:lnTo>
                  <a:lnTo>
                    <a:pt x="2261" y="196"/>
                  </a:lnTo>
                  <a:lnTo>
                    <a:pt x="2266" y="194"/>
                  </a:lnTo>
                  <a:lnTo>
                    <a:pt x="2270" y="191"/>
                  </a:lnTo>
                  <a:lnTo>
                    <a:pt x="2277" y="184"/>
                  </a:lnTo>
                  <a:lnTo>
                    <a:pt x="2282" y="177"/>
                  </a:lnTo>
                  <a:lnTo>
                    <a:pt x="2284" y="175"/>
                  </a:lnTo>
                  <a:lnTo>
                    <a:pt x="2286" y="174"/>
                  </a:lnTo>
                  <a:lnTo>
                    <a:pt x="2288" y="173"/>
                  </a:lnTo>
                  <a:lnTo>
                    <a:pt x="2291" y="172"/>
                  </a:lnTo>
                  <a:lnTo>
                    <a:pt x="2294" y="173"/>
                  </a:lnTo>
                  <a:lnTo>
                    <a:pt x="2296" y="175"/>
                  </a:lnTo>
                  <a:lnTo>
                    <a:pt x="2297" y="178"/>
                  </a:lnTo>
                  <a:lnTo>
                    <a:pt x="2298" y="181"/>
                  </a:lnTo>
                  <a:lnTo>
                    <a:pt x="2297" y="190"/>
                  </a:lnTo>
                  <a:lnTo>
                    <a:pt x="2294" y="199"/>
                  </a:lnTo>
                  <a:lnTo>
                    <a:pt x="2290" y="207"/>
                  </a:lnTo>
                  <a:lnTo>
                    <a:pt x="2282" y="215"/>
                  </a:lnTo>
                  <a:lnTo>
                    <a:pt x="2275" y="222"/>
                  </a:lnTo>
                  <a:lnTo>
                    <a:pt x="2266" y="227"/>
                  </a:lnTo>
                  <a:lnTo>
                    <a:pt x="2260" y="230"/>
                  </a:lnTo>
                  <a:lnTo>
                    <a:pt x="2254" y="231"/>
                  </a:lnTo>
                  <a:lnTo>
                    <a:pt x="2249" y="232"/>
                  </a:lnTo>
                  <a:lnTo>
                    <a:pt x="2242" y="232"/>
                  </a:lnTo>
                  <a:close/>
                  <a:moveTo>
                    <a:pt x="2448" y="298"/>
                  </a:moveTo>
                  <a:lnTo>
                    <a:pt x="2422" y="298"/>
                  </a:lnTo>
                  <a:lnTo>
                    <a:pt x="2420" y="298"/>
                  </a:lnTo>
                  <a:lnTo>
                    <a:pt x="2418" y="297"/>
                  </a:lnTo>
                  <a:lnTo>
                    <a:pt x="2417" y="295"/>
                  </a:lnTo>
                  <a:lnTo>
                    <a:pt x="2417" y="292"/>
                  </a:lnTo>
                  <a:lnTo>
                    <a:pt x="2417" y="6"/>
                  </a:lnTo>
                  <a:lnTo>
                    <a:pt x="2417" y="4"/>
                  </a:lnTo>
                  <a:lnTo>
                    <a:pt x="2418" y="2"/>
                  </a:lnTo>
                  <a:lnTo>
                    <a:pt x="2420" y="1"/>
                  </a:lnTo>
                  <a:lnTo>
                    <a:pt x="2422" y="0"/>
                  </a:lnTo>
                  <a:lnTo>
                    <a:pt x="2448" y="0"/>
                  </a:lnTo>
                  <a:lnTo>
                    <a:pt x="2450" y="1"/>
                  </a:lnTo>
                  <a:lnTo>
                    <a:pt x="2452" y="2"/>
                  </a:lnTo>
                  <a:lnTo>
                    <a:pt x="2453" y="4"/>
                  </a:lnTo>
                  <a:lnTo>
                    <a:pt x="2453" y="6"/>
                  </a:lnTo>
                  <a:lnTo>
                    <a:pt x="2453" y="292"/>
                  </a:lnTo>
                  <a:lnTo>
                    <a:pt x="2453" y="295"/>
                  </a:lnTo>
                  <a:lnTo>
                    <a:pt x="2452" y="297"/>
                  </a:lnTo>
                  <a:lnTo>
                    <a:pt x="2450" y="298"/>
                  </a:lnTo>
                  <a:lnTo>
                    <a:pt x="2448" y="298"/>
                  </a:lnTo>
                  <a:close/>
                  <a:moveTo>
                    <a:pt x="2780" y="229"/>
                  </a:moveTo>
                  <a:lnTo>
                    <a:pt x="2751" y="229"/>
                  </a:lnTo>
                  <a:lnTo>
                    <a:pt x="2748" y="227"/>
                  </a:lnTo>
                  <a:lnTo>
                    <a:pt x="2747" y="226"/>
                  </a:lnTo>
                  <a:lnTo>
                    <a:pt x="2746" y="224"/>
                  </a:lnTo>
                  <a:lnTo>
                    <a:pt x="2746" y="222"/>
                  </a:lnTo>
                  <a:lnTo>
                    <a:pt x="2738" y="110"/>
                  </a:lnTo>
                  <a:lnTo>
                    <a:pt x="2738" y="96"/>
                  </a:lnTo>
                  <a:lnTo>
                    <a:pt x="2738" y="83"/>
                  </a:lnTo>
                  <a:lnTo>
                    <a:pt x="2738" y="74"/>
                  </a:lnTo>
                  <a:lnTo>
                    <a:pt x="2738" y="70"/>
                  </a:lnTo>
                  <a:lnTo>
                    <a:pt x="2737" y="74"/>
                  </a:lnTo>
                  <a:lnTo>
                    <a:pt x="2735" y="83"/>
                  </a:lnTo>
                  <a:lnTo>
                    <a:pt x="2732" y="96"/>
                  </a:lnTo>
                  <a:lnTo>
                    <a:pt x="2728" y="110"/>
                  </a:lnTo>
                  <a:lnTo>
                    <a:pt x="2690" y="222"/>
                  </a:lnTo>
                  <a:lnTo>
                    <a:pt x="2689" y="225"/>
                  </a:lnTo>
                  <a:lnTo>
                    <a:pt x="2688" y="226"/>
                  </a:lnTo>
                  <a:lnTo>
                    <a:pt x="2686" y="227"/>
                  </a:lnTo>
                  <a:lnTo>
                    <a:pt x="2683" y="229"/>
                  </a:lnTo>
                  <a:lnTo>
                    <a:pt x="2672" y="229"/>
                  </a:lnTo>
                  <a:lnTo>
                    <a:pt x="2670" y="227"/>
                  </a:lnTo>
                  <a:lnTo>
                    <a:pt x="2668" y="226"/>
                  </a:lnTo>
                  <a:lnTo>
                    <a:pt x="2667" y="225"/>
                  </a:lnTo>
                  <a:lnTo>
                    <a:pt x="2666" y="222"/>
                  </a:lnTo>
                  <a:lnTo>
                    <a:pt x="2628" y="110"/>
                  </a:lnTo>
                  <a:lnTo>
                    <a:pt x="2624" y="96"/>
                  </a:lnTo>
                  <a:lnTo>
                    <a:pt x="2620" y="83"/>
                  </a:lnTo>
                  <a:lnTo>
                    <a:pt x="2618" y="74"/>
                  </a:lnTo>
                  <a:lnTo>
                    <a:pt x="2617" y="70"/>
                  </a:lnTo>
                  <a:lnTo>
                    <a:pt x="2616" y="70"/>
                  </a:lnTo>
                  <a:lnTo>
                    <a:pt x="2616" y="74"/>
                  </a:lnTo>
                  <a:lnTo>
                    <a:pt x="2617" y="83"/>
                  </a:lnTo>
                  <a:lnTo>
                    <a:pt x="2617" y="96"/>
                  </a:lnTo>
                  <a:lnTo>
                    <a:pt x="2616" y="110"/>
                  </a:lnTo>
                  <a:lnTo>
                    <a:pt x="2610" y="222"/>
                  </a:lnTo>
                  <a:lnTo>
                    <a:pt x="2610" y="224"/>
                  </a:lnTo>
                  <a:lnTo>
                    <a:pt x="2609" y="226"/>
                  </a:lnTo>
                  <a:lnTo>
                    <a:pt x="2607" y="227"/>
                  </a:lnTo>
                  <a:lnTo>
                    <a:pt x="2605" y="229"/>
                  </a:lnTo>
                  <a:lnTo>
                    <a:pt x="2578" y="229"/>
                  </a:lnTo>
                  <a:lnTo>
                    <a:pt x="2576" y="227"/>
                  </a:lnTo>
                  <a:lnTo>
                    <a:pt x="2574" y="226"/>
                  </a:lnTo>
                  <a:lnTo>
                    <a:pt x="2573" y="225"/>
                  </a:lnTo>
                  <a:lnTo>
                    <a:pt x="2573" y="222"/>
                  </a:lnTo>
                  <a:lnTo>
                    <a:pt x="2573" y="214"/>
                  </a:lnTo>
                  <a:lnTo>
                    <a:pt x="2575" y="191"/>
                  </a:lnTo>
                  <a:lnTo>
                    <a:pt x="2578" y="159"/>
                  </a:lnTo>
                  <a:lnTo>
                    <a:pt x="2581" y="123"/>
                  </a:lnTo>
                  <a:lnTo>
                    <a:pt x="2585" y="86"/>
                  </a:lnTo>
                  <a:lnTo>
                    <a:pt x="2587" y="55"/>
                  </a:lnTo>
                  <a:lnTo>
                    <a:pt x="2589" y="33"/>
                  </a:lnTo>
                  <a:lnTo>
                    <a:pt x="2590" y="24"/>
                  </a:lnTo>
                  <a:lnTo>
                    <a:pt x="2590" y="21"/>
                  </a:lnTo>
                  <a:lnTo>
                    <a:pt x="2591" y="19"/>
                  </a:lnTo>
                  <a:lnTo>
                    <a:pt x="2593" y="18"/>
                  </a:lnTo>
                  <a:lnTo>
                    <a:pt x="2595" y="18"/>
                  </a:lnTo>
                  <a:lnTo>
                    <a:pt x="2629" y="18"/>
                  </a:lnTo>
                  <a:lnTo>
                    <a:pt x="2631" y="18"/>
                  </a:lnTo>
                  <a:lnTo>
                    <a:pt x="2633" y="19"/>
                  </a:lnTo>
                  <a:lnTo>
                    <a:pt x="2634" y="21"/>
                  </a:lnTo>
                  <a:lnTo>
                    <a:pt x="2635" y="23"/>
                  </a:lnTo>
                  <a:lnTo>
                    <a:pt x="2672" y="133"/>
                  </a:lnTo>
                  <a:lnTo>
                    <a:pt x="2677" y="155"/>
                  </a:lnTo>
                  <a:lnTo>
                    <a:pt x="2679" y="164"/>
                  </a:lnTo>
                  <a:lnTo>
                    <a:pt x="2681" y="155"/>
                  </a:lnTo>
                  <a:lnTo>
                    <a:pt x="2688" y="133"/>
                  </a:lnTo>
                  <a:lnTo>
                    <a:pt x="2724" y="23"/>
                  </a:lnTo>
                  <a:lnTo>
                    <a:pt x="2725" y="21"/>
                  </a:lnTo>
                  <a:lnTo>
                    <a:pt x="2727" y="19"/>
                  </a:lnTo>
                  <a:lnTo>
                    <a:pt x="2728" y="18"/>
                  </a:lnTo>
                  <a:lnTo>
                    <a:pt x="2731" y="18"/>
                  </a:lnTo>
                  <a:lnTo>
                    <a:pt x="2765" y="18"/>
                  </a:lnTo>
                  <a:lnTo>
                    <a:pt x="2767" y="18"/>
                  </a:lnTo>
                  <a:lnTo>
                    <a:pt x="2768" y="19"/>
                  </a:lnTo>
                  <a:lnTo>
                    <a:pt x="2769" y="21"/>
                  </a:lnTo>
                  <a:lnTo>
                    <a:pt x="2770" y="24"/>
                  </a:lnTo>
                  <a:lnTo>
                    <a:pt x="2770" y="33"/>
                  </a:lnTo>
                  <a:lnTo>
                    <a:pt x="2772" y="55"/>
                  </a:lnTo>
                  <a:lnTo>
                    <a:pt x="2775" y="86"/>
                  </a:lnTo>
                  <a:lnTo>
                    <a:pt x="2778" y="123"/>
                  </a:lnTo>
                  <a:lnTo>
                    <a:pt x="2782" y="159"/>
                  </a:lnTo>
                  <a:lnTo>
                    <a:pt x="2784" y="191"/>
                  </a:lnTo>
                  <a:lnTo>
                    <a:pt x="2786" y="214"/>
                  </a:lnTo>
                  <a:lnTo>
                    <a:pt x="2787" y="222"/>
                  </a:lnTo>
                  <a:lnTo>
                    <a:pt x="2786" y="225"/>
                  </a:lnTo>
                  <a:lnTo>
                    <a:pt x="2785" y="226"/>
                  </a:lnTo>
                  <a:lnTo>
                    <a:pt x="2784" y="227"/>
                  </a:lnTo>
                  <a:lnTo>
                    <a:pt x="2780" y="229"/>
                  </a:lnTo>
                  <a:close/>
                  <a:moveTo>
                    <a:pt x="2855" y="229"/>
                  </a:moveTo>
                  <a:lnTo>
                    <a:pt x="2827" y="229"/>
                  </a:lnTo>
                  <a:lnTo>
                    <a:pt x="2825" y="227"/>
                  </a:lnTo>
                  <a:lnTo>
                    <a:pt x="2823" y="226"/>
                  </a:lnTo>
                  <a:lnTo>
                    <a:pt x="2822" y="224"/>
                  </a:lnTo>
                  <a:lnTo>
                    <a:pt x="2822" y="222"/>
                  </a:lnTo>
                  <a:lnTo>
                    <a:pt x="2822" y="80"/>
                  </a:lnTo>
                  <a:lnTo>
                    <a:pt x="2822" y="77"/>
                  </a:lnTo>
                  <a:lnTo>
                    <a:pt x="2823" y="76"/>
                  </a:lnTo>
                  <a:lnTo>
                    <a:pt x="2825" y="74"/>
                  </a:lnTo>
                  <a:lnTo>
                    <a:pt x="2827" y="74"/>
                  </a:lnTo>
                  <a:lnTo>
                    <a:pt x="2855" y="74"/>
                  </a:lnTo>
                  <a:lnTo>
                    <a:pt x="2858" y="74"/>
                  </a:lnTo>
                  <a:lnTo>
                    <a:pt x="2859" y="76"/>
                  </a:lnTo>
                  <a:lnTo>
                    <a:pt x="2860" y="77"/>
                  </a:lnTo>
                  <a:lnTo>
                    <a:pt x="2862" y="80"/>
                  </a:lnTo>
                  <a:lnTo>
                    <a:pt x="2862" y="222"/>
                  </a:lnTo>
                  <a:lnTo>
                    <a:pt x="2860" y="224"/>
                  </a:lnTo>
                  <a:lnTo>
                    <a:pt x="2859" y="226"/>
                  </a:lnTo>
                  <a:lnTo>
                    <a:pt x="2858" y="227"/>
                  </a:lnTo>
                  <a:lnTo>
                    <a:pt x="2855" y="229"/>
                  </a:lnTo>
                  <a:close/>
                  <a:moveTo>
                    <a:pt x="2842" y="53"/>
                  </a:moveTo>
                  <a:lnTo>
                    <a:pt x="2836" y="53"/>
                  </a:lnTo>
                  <a:lnTo>
                    <a:pt x="2832" y="52"/>
                  </a:lnTo>
                  <a:lnTo>
                    <a:pt x="2829" y="50"/>
                  </a:lnTo>
                  <a:lnTo>
                    <a:pt x="2826" y="47"/>
                  </a:lnTo>
                  <a:lnTo>
                    <a:pt x="2823" y="44"/>
                  </a:lnTo>
                  <a:lnTo>
                    <a:pt x="2822" y="41"/>
                  </a:lnTo>
                  <a:lnTo>
                    <a:pt x="2820" y="38"/>
                  </a:lnTo>
                  <a:lnTo>
                    <a:pt x="2819" y="34"/>
                  </a:lnTo>
                  <a:lnTo>
                    <a:pt x="2820" y="31"/>
                  </a:lnTo>
                  <a:lnTo>
                    <a:pt x="2822" y="26"/>
                  </a:lnTo>
                  <a:lnTo>
                    <a:pt x="2823" y="23"/>
                  </a:lnTo>
                  <a:lnTo>
                    <a:pt x="2826" y="21"/>
                  </a:lnTo>
                  <a:lnTo>
                    <a:pt x="2829" y="19"/>
                  </a:lnTo>
                  <a:lnTo>
                    <a:pt x="2832" y="17"/>
                  </a:lnTo>
                  <a:lnTo>
                    <a:pt x="2836" y="16"/>
                  </a:lnTo>
                  <a:lnTo>
                    <a:pt x="2842" y="16"/>
                  </a:lnTo>
                  <a:lnTo>
                    <a:pt x="2846" y="16"/>
                  </a:lnTo>
                  <a:lnTo>
                    <a:pt x="2850" y="17"/>
                  </a:lnTo>
                  <a:lnTo>
                    <a:pt x="2854" y="19"/>
                  </a:lnTo>
                  <a:lnTo>
                    <a:pt x="2857" y="21"/>
                  </a:lnTo>
                  <a:lnTo>
                    <a:pt x="2859" y="23"/>
                  </a:lnTo>
                  <a:lnTo>
                    <a:pt x="2862" y="26"/>
                  </a:lnTo>
                  <a:lnTo>
                    <a:pt x="2863" y="31"/>
                  </a:lnTo>
                  <a:lnTo>
                    <a:pt x="2863" y="34"/>
                  </a:lnTo>
                  <a:lnTo>
                    <a:pt x="2863" y="38"/>
                  </a:lnTo>
                  <a:lnTo>
                    <a:pt x="2862" y="41"/>
                  </a:lnTo>
                  <a:lnTo>
                    <a:pt x="2859" y="44"/>
                  </a:lnTo>
                  <a:lnTo>
                    <a:pt x="2857" y="47"/>
                  </a:lnTo>
                  <a:lnTo>
                    <a:pt x="2854" y="50"/>
                  </a:lnTo>
                  <a:lnTo>
                    <a:pt x="2850" y="52"/>
                  </a:lnTo>
                  <a:lnTo>
                    <a:pt x="2846" y="53"/>
                  </a:lnTo>
                  <a:lnTo>
                    <a:pt x="2842" y="53"/>
                  </a:lnTo>
                  <a:close/>
                  <a:moveTo>
                    <a:pt x="2951" y="232"/>
                  </a:moveTo>
                  <a:lnTo>
                    <a:pt x="2937" y="231"/>
                  </a:lnTo>
                  <a:lnTo>
                    <a:pt x="2926" y="229"/>
                  </a:lnTo>
                  <a:lnTo>
                    <a:pt x="2916" y="223"/>
                  </a:lnTo>
                  <a:lnTo>
                    <a:pt x="2908" y="218"/>
                  </a:lnTo>
                  <a:lnTo>
                    <a:pt x="2903" y="213"/>
                  </a:lnTo>
                  <a:lnTo>
                    <a:pt x="2898" y="206"/>
                  </a:lnTo>
                  <a:lnTo>
                    <a:pt x="2895" y="199"/>
                  </a:lnTo>
                  <a:lnTo>
                    <a:pt x="2895" y="194"/>
                  </a:lnTo>
                  <a:lnTo>
                    <a:pt x="2895" y="190"/>
                  </a:lnTo>
                  <a:lnTo>
                    <a:pt x="2896" y="186"/>
                  </a:lnTo>
                  <a:lnTo>
                    <a:pt x="2897" y="183"/>
                  </a:lnTo>
                  <a:lnTo>
                    <a:pt x="2899" y="181"/>
                  </a:lnTo>
                  <a:lnTo>
                    <a:pt x="2902" y="179"/>
                  </a:lnTo>
                  <a:lnTo>
                    <a:pt x="2905" y="178"/>
                  </a:lnTo>
                  <a:lnTo>
                    <a:pt x="2908" y="177"/>
                  </a:lnTo>
                  <a:lnTo>
                    <a:pt x="2911" y="177"/>
                  </a:lnTo>
                  <a:lnTo>
                    <a:pt x="2916" y="177"/>
                  </a:lnTo>
                  <a:lnTo>
                    <a:pt x="2922" y="180"/>
                  </a:lnTo>
                  <a:lnTo>
                    <a:pt x="2926" y="183"/>
                  </a:lnTo>
                  <a:lnTo>
                    <a:pt x="2929" y="189"/>
                  </a:lnTo>
                  <a:lnTo>
                    <a:pt x="2932" y="196"/>
                  </a:lnTo>
                  <a:lnTo>
                    <a:pt x="2936" y="202"/>
                  </a:lnTo>
                  <a:lnTo>
                    <a:pt x="2939" y="204"/>
                  </a:lnTo>
                  <a:lnTo>
                    <a:pt x="2943" y="206"/>
                  </a:lnTo>
                  <a:lnTo>
                    <a:pt x="2946" y="207"/>
                  </a:lnTo>
                  <a:lnTo>
                    <a:pt x="2950" y="207"/>
                  </a:lnTo>
                  <a:lnTo>
                    <a:pt x="2953" y="207"/>
                  </a:lnTo>
                  <a:lnTo>
                    <a:pt x="2956" y="206"/>
                  </a:lnTo>
                  <a:lnTo>
                    <a:pt x="2959" y="205"/>
                  </a:lnTo>
                  <a:lnTo>
                    <a:pt x="2962" y="203"/>
                  </a:lnTo>
                  <a:lnTo>
                    <a:pt x="2964" y="200"/>
                  </a:lnTo>
                  <a:lnTo>
                    <a:pt x="2966" y="197"/>
                  </a:lnTo>
                  <a:lnTo>
                    <a:pt x="2967" y="194"/>
                  </a:lnTo>
                  <a:lnTo>
                    <a:pt x="2967" y="190"/>
                  </a:lnTo>
                  <a:lnTo>
                    <a:pt x="2966" y="183"/>
                  </a:lnTo>
                  <a:lnTo>
                    <a:pt x="2964" y="179"/>
                  </a:lnTo>
                  <a:lnTo>
                    <a:pt x="2960" y="175"/>
                  </a:lnTo>
                  <a:lnTo>
                    <a:pt x="2956" y="171"/>
                  </a:lnTo>
                  <a:lnTo>
                    <a:pt x="2945" y="164"/>
                  </a:lnTo>
                  <a:lnTo>
                    <a:pt x="2932" y="158"/>
                  </a:lnTo>
                  <a:lnTo>
                    <a:pt x="2926" y="155"/>
                  </a:lnTo>
                  <a:lnTo>
                    <a:pt x="2919" y="152"/>
                  </a:lnTo>
                  <a:lnTo>
                    <a:pt x="2913" y="147"/>
                  </a:lnTo>
                  <a:lnTo>
                    <a:pt x="2908" y="142"/>
                  </a:lnTo>
                  <a:lnTo>
                    <a:pt x="2904" y="137"/>
                  </a:lnTo>
                  <a:lnTo>
                    <a:pt x="2900" y="131"/>
                  </a:lnTo>
                  <a:lnTo>
                    <a:pt x="2898" y="123"/>
                  </a:lnTo>
                  <a:lnTo>
                    <a:pt x="2897" y="115"/>
                  </a:lnTo>
                  <a:lnTo>
                    <a:pt x="2897" y="110"/>
                  </a:lnTo>
                  <a:lnTo>
                    <a:pt x="2898" y="104"/>
                  </a:lnTo>
                  <a:lnTo>
                    <a:pt x="2899" y="100"/>
                  </a:lnTo>
                  <a:lnTo>
                    <a:pt x="2902" y="96"/>
                  </a:lnTo>
                  <a:lnTo>
                    <a:pt x="2906" y="87"/>
                  </a:lnTo>
                  <a:lnTo>
                    <a:pt x="2912" y="81"/>
                  </a:lnTo>
                  <a:lnTo>
                    <a:pt x="2920" y="77"/>
                  </a:lnTo>
                  <a:lnTo>
                    <a:pt x="2929" y="73"/>
                  </a:lnTo>
                  <a:lnTo>
                    <a:pt x="2939" y="71"/>
                  </a:lnTo>
                  <a:lnTo>
                    <a:pt x="2951" y="70"/>
                  </a:lnTo>
                  <a:lnTo>
                    <a:pt x="2963" y="71"/>
                  </a:lnTo>
                  <a:lnTo>
                    <a:pt x="2973" y="73"/>
                  </a:lnTo>
                  <a:lnTo>
                    <a:pt x="2982" y="77"/>
                  </a:lnTo>
                  <a:lnTo>
                    <a:pt x="2989" y="81"/>
                  </a:lnTo>
                  <a:lnTo>
                    <a:pt x="2994" y="86"/>
                  </a:lnTo>
                  <a:lnTo>
                    <a:pt x="2997" y="93"/>
                  </a:lnTo>
                  <a:lnTo>
                    <a:pt x="2999" y="98"/>
                  </a:lnTo>
                  <a:lnTo>
                    <a:pt x="3000" y="103"/>
                  </a:lnTo>
                  <a:lnTo>
                    <a:pt x="3000" y="107"/>
                  </a:lnTo>
                  <a:lnTo>
                    <a:pt x="2999" y="111"/>
                  </a:lnTo>
                  <a:lnTo>
                    <a:pt x="2998" y="113"/>
                  </a:lnTo>
                  <a:lnTo>
                    <a:pt x="2996" y="115"/>
                  </a:lnTo>
                  <a:lnTo>
                    <a:pt x="2994" y="117"/>
                  </a:lnTo>
                  <a:lnTo>
                    <a:pt x="2992" y="118"/>
                  </a:lnTo>
                  <a:lnTo>
                    <a:pt x="2989" y="119"/>
                  </a:lnTo>
                  <a:lnTo>
                    <a:pt x="2986" y="119"/>
                  </a:lnTo>
                  <a:lnTo>
                    <a:pt x="2980" y="118"/>
                  </a:lnTo>
                  <a:lnTo>
                    <a:pt x="2976" y="116"/>
                  </a:lnTo>
                  <a:lnTo>
                    <a:pt x="2972" y="113"/>
                  </a:lnTo>
                  <a:lnTo>
                    <a:pt x="2969" y="107"/>
                  </a:lnTo>
                  <a:lnTo>
                    <a:pt x="2966" y="101"/>
                  </a:lnTo>
                  <a:lnTo>
                    <a:pt x="2963" y="96"/>
                  </a:lnTo>
                  <a:lnTo>
                    <a:pt x="2959" y="94"/>
                  </a:lnTo>
                  <a:lnTo>
                    <a:pt x="2957" y="92"/>
                  </a:lnTo>
                  <a:lnTo>
                    <a:pt x="2954" y="91"/>
                  </a:lnTo>
                  <a:lnTo>
                    <a:pt x="2950" y="91"/>
                  </a:lnTo>
                  <a:lnTo>
                    <a:pt x="2947" y="91"/>
                  </a:lnTo>
                  <a:lnTo>
                    <a:pt x="2944" y="92"/>
                  </a:lnTo>
                  <a:lnTo>
                    <a:pt x="2940" y="93"/>
                  </a:lnTo>
                  <a:lnTo>
                    <a:pt x="2938" y="95"/>
                  </a:lnTo>
                  <a:lnTo>
                    <a:pt x="2936" y="98"/>
                  </a:lnTo>
                  <a:lnTo>
                    <a:pt x="2935" y="101"/>
                  </a:lnTo>
                  <a:lnTo>
                    <a:pt x="2934" y="104"/>
                  </a:lnTo>
                  <a:lnTo>
                    <a:pt x="2934" y="109"/>
                  </a:lnTo>
                  <a:lnTo>
                    <a:pt x="2934" y="114"/>
                  </a:lnTo>
                  <a:lnTo>
                    <a:pt x="2937" y="119"/>
                  </a:lnTo>
                  <a:lnTo>
                    <a:pt x="2940" y="122"/>
                  </a:lnTo>
                  <a:lnTo>
                    <a:pt x="2945" y="126"/>
                  </a:lnTo>
                  <a:lnTo>
                    <a:pt x="2956" y="133"/>
                  </a:lnTo>
                  <a:lnTo>
                    <a:pt x="2969" y="138"/>
                  </a:lnTo>
                  <a:lnTo>
                    <a:pt x="2976" y="141"/>
                  </a:lnTo>
                  <a:lnTo>
                    <a:pt x="2983" y="145"/>
                  </a:lnTo>
                  <a:lnTo>
                    <a:pt x="2988" y="150"/>
                  </a:lnTo>
                  <a:lnTo>
                    <a:pt x="2993" y="154"/>
                  </a:lnTo>
                  <a:lnTo>
                    <a:pt x="2998" y="160"/>
                  </a:lnTo>
                  <a:lnTo>
                    <a:pt x="3002" y="166"/>
                  </a:lnTo>
                  <a:lnTo>
                    <a:pt x="3004" y="175"/>
                  </a:lnTo>
                  <a:lnTo>
                    <a:pt x="3005" y="183"/>
                  </a:lnTo>
                  <a:lnTo>
                    <a:pt x="3004" y="194"/>
                  </a:lnTo>
                  <a:lnTo>
                    <a:pt x="3000" y="203"/>
                  </a:lnTo>
                  <a:lnTo>
                    <a:pt x="2996" y="212"/>
                  </a:lnTo>
                  <a:lnTo>
                    <a:pt x="2990" y="218"/>
                  </a:lnTo>
                  <a:lnTo>
                    <a:pt x="2983" y="224"/>
                  </a:lnTo>
                  <a:lnTo>
                    <a:pt x="2973" y="229"/>
                  </a:lnTo>
                  <a:lnTo>
                    <a:pt x="2963" y="231"/>
                  </a:lnTo>
                  <a:lnTo>
                    <a:pt x="2951" y="232"/>
                  </a:lnTo>
                  <a:close/>
                  <a:moveTo>
                    <a:pt x="3087" y="232"/>
                  </a:moveTo>
                  <a:lnTo>
                    <a:pt x="3073" y="231"/>
                  </a:lnTo>
                  <a:lnTo>
                    <a:pt x="3062" y="229"/>
                  </a:lnTo>
                  <a:lnTo>
                    <a:pt x="3052" y="223"/>
                  </a:lnTo>
                  <a:lnTo>
                    <a:pt x="3045" y="218"/>
                  </a:lnTo>
                  <a:lnTo>
                    <a:pt x="3038" y="213"/>
                  </a:lnTo>
                  <a:lnTo>
                    <a:pt x="3034" y="206"/>
                  </a:lnTo>
                  <a:lnTo>
                    <a:pt x="3032" y="199"/>
                  </a:lnTo>
                  <a:lnTo>
                    <a:pt x="3031" y="194"/>
                  </a:lnTo>
                  <a:lnTo>
                    <a:pt x="3031" y="190"/>
                  </a:lnTo>
                  <a:lnTo>
                    <a:pt x="3032" y="186"/>
                  </a:lnTo>
                  <a:lnTo>
                    <a:pt x="3034" y="183"/>
                  </a:lnTo>
                  <a:lnTo>
                    <a:pt x="3035" y="181"/>
                  </a:lnTo>
                  <a:lnTo>
                    <a:pt x="3038" y="179"/>
                  </a:lnTo>
                  <a:lnTo>
                    <a:pt x="3040" y="178"/>
                  </a:lnTo>
                  <a:lnTo>
                    <a:pt x="3044" y="177"/>
                  </a:lnTo>
                  <a:lnTo>
                    <a:pt x="3047" y="177"/>
                  </a:lnTo>
                  <a:lnTo>
                    <a:pt x="3053" y="177"/>
                  </a:lnTo>
                  <a:lnTo>
                    <a:pt x="3058" y="180"/>
                  </a:lnTo>
                  <a:lnTo>
                    <a:pt x="3063" y="183"/>
                  </a:lnTo>
                  <a:lnTo>
                    <a:pt x="3065" y="189"/>
                  </a:lnTo>
                  <a:lnTo>
                    <a:pt x="3069" y="196"/>
                  </a:lnTo>
                  <a:lnTo>
                    <a:pt x="3073" y="202"/>
                  </a:lnTo>
                  <a:lnTo>
                    <a:pt x="3075" y="204"/>
                  </a:lnTo>
                  <a:lnTo>
                    <a:pt x="3078" y="206"/>
                  </a:lnTo>
                  <a:lnTo>
                    <a:pt x="3083" y="207"/>
                  </a:lnTo>
                  <a:lnTo>
                    <a:pt x="3087" y="207"/>
                  </a:lnTo>
                  <a:lnTo>
                    <a:pt x="3090" y="207"/>
                  </a:lnTo>
                  <a:lnTo>
                    <a:pt x="3093" y="206"/>
                  </a:lnTo>
                  <a:lnTo>
                    <a:pt x="3096" y="205"/>
                  </a:lnTo>
                  <a:lnTo>
                    <a:pt x="3098" y="203"/>
                  </a:lnTo>
                  <a:lnTo>
                    <a:pt x="3101" y="200"/>
                  </a:lnTo>
                  <a:lnTo>
                    <a:pt x="3102" y="197"/>
                  </a:lnTo>
                  <a:lnTo>
                    <a:pt x="3103" y="194"/>
                  </a:lnTo>
                  <a:lnTo>
                    <a:pt x="3104" y="190"/>
                  </a:lnTo>
                  <a:lnTo>
                    <a:pt x="3103" y="183"/>
                  </a:lnTo>
                  <a:lnTo>
                    <a:pt x="3101" y="179"/>
                  </a:lnTo>
                  <a:lnTo>
                    <a:pt x="3097" y="175"/>
                  </a:lnTo>
                  <a:lnTo>
                    <a:pt x="3092" y="171"/>
                  </a:lnTo>
                  <a:lnTo>
                    <a:pt x="3082" y="164"/>
                  </a:lnTo>
                  <a:lnTo>
                    <a:pt x="3069" y="158"/>
                  </a:lnTo>
                  <a:lnTo>
                    <a:pt x="3062" y="155"/>
                  </a:lnTo>
                  <a:lnTo>
                    <a:pt x="3056" y="152"/>
                  </a:lnTo>
                  <a:lnTo>
                    <a:pt x="3050" y="147"/>
                  </a:lnTo>
                  <a:lnTo>
                    <a:pt x="3045" y="142"/>
                  </a:lnTo>
                  <a:lnTo>
                    <a:pt x="3040" y="137"/>
                  </a:lnTo>
                  <a:lnTo>
                    <a:pt x="3036" y="131"/>
                  </a:lnTo>
                  <a:lnTo>
                    <a:pt x="3034" y="123"/>
                  </a:lnTo>
                  <a:lnTo>
                    <a:pt x="3034" y="115"/>
                  </a:lnTo>
                  <a:lnTo>
                    <a:pt x="3034" y="110"/>
                  </a:lnTo>
                  <a:lnTo>
                    <a:pt x="3035" y="104"/>
                  </a:lnTo>
                  <a:lnTo>
                    <a:pt x="3036" y="100"/>
                  </a:lnTo>
                  <a:lnTo>
                    <a:pt x="3037" y="96"/>
                  </a:lnTo>
                  <a:lnTo>
                    <a:pt x="3043" y="87"/>
                  </a:lnTo>
                  <a:lnTo>
                    <a:pt x="3049" y="81"/>
                  </a:lnTo>
                  <a:lnTo>
                    <a:pt x="3056" y="77"/>
                  </a:lnTo>
                  <a:lnTo>
                    <a:pt x="3066" y="73"/>
                  </a:lnTo>
                  <a:lnTo>
                    <a:pt x="3075" y="71"/>
                  </a:lnTo>
                  <a:lnTo>
                    <a:pt x="3087" y="70"/>
                  </a:lnTo>
                  <a:lnTo>
                    <a:pt x="3098" y="71"/>
                  </a:lnTo>
                  <a:lnTo>
                    <a:pt x="3109" y="73"/>
                  </a:lnTo>
                  <a:lnTo>
                    <a:pt x="3118" y="77"/>
                  </a:lnTo>
                  <a:lnTo>
                    <a:pt x="3125" y="81"/>
                  </a:lnTo>
                  <a:lnTo>
                    <a:pt x="3130" y="86"/>
                  </a:lnTo>
                  <a:lnTo>
                    <a:pt x="3134" y="93"/>
                  </a:lnTo>
                  <a:lnTo>
                    <a:pt x="3136" y="98"/>
                  </a:lnTo>
                  <a:lnTo>
                    <a:pt x="3137" y="103"/>
                  </a:lnTo>
                  <a:lnTo>
                    <a:pt x="3136" y="107"/>
                  </a:lnTo>
                  <a:lnTo>
                    <a:pt x="3136" y="111"/>
                  </a:lnTo>
                  <a:lnTo>
                    <a:pt x="3134" y="113"/>
                  </a:lnTo>
                  <a:lnTo>
                    <a:pt x="3133" y="115"/>
                  </a:lnTo>
                  <a:lnTo>
                    <a:pt x="3131" y="117"/>
                  </a:lnTo>
                  <a:lnTo>
                    <a:pt x="3128" y="118"/>
                  </a:lnTo>
                  <a:lnTo>
                    <a:pt x="3125" y="119"/>
                  </a:lnTo>
                  <a:lnTo>
                    <a:pt x="3123" y="119"/>
                  </a:lnTo>
                  <a:lnTo>
                    <a:pt x="3116" y="118"/>
                  </a:lnTo>
                  <a:lnTo>
                    <a:pt x="3112" y="116"/>
                  </a:lnTo>
                  <a:lnTo>
                    <a:pt x="3108" y="113"/>
                  </a:lnTo>
                  <a:lnTo>
                    <a:pt x="3106" y="107"/>
                  </a:lnTo>
                  <a:lnTo>
                    <a:pt x="3103" y="101"/>
                  </a:lnTo>
                  <a:lnTo>
                    <a:pt x="3098" y="96"/>
                  </a:lnTo>
                  <a:lnTo>
                    <a:pt x="3096" y="94"/>
                  </a:lnTo>
                  <a:lnTo>
                    <a:pt x="3093" y="92"/>
                  </a:lnTo>
                  <a:lnTo>
                    <a:pt x="3090" y="91"/>
                  </a:lnTo>
                  <a:lnTo>
                    <a:pt x="3087" y="91"/>
                  </a:lnTo>
                  <a:lnTo>
                    <a:pt x="3083" y="91"/>
                  </a:lnTo>
                  <a:lnTo>
                    <a:pt x="3079" y="92"/>
                  </a:lnTo>
                  <a:lnTo>
                    <a:pt x="3076" y="93"/>
                  </a:lnTo>
                  <a:lnTo>
                    <a:pt x="3074" y="95"/>
                  </a:lnTo>
                  <a:lnTo>
                    <a:pt x="3072" y="98"/>
                  </a:lnTo>
                  <a:lnTo>
                    <a:pt x="3071" y="101"/>
                  </a:lnTo>
                  <a:lnTo>
                    <a:pt x="3070" y="104"/>
                  </a:lnTo>
                  <a:lnTo>
                    <a:pt x="3070" y="109"/>
                  </a:lnTo>
                  <a:lnTo>
                    <a:pt x="3071" y="114"/>
                  </a:lnTo>
                  <a:lnTo>
                    <a:pt x="3073" y="119"/>
                  </a:lnTo>
                  <a:lnTo>
                    <a:pt x="3076" y="122"/>
                  </a:lnTo>
                  <a:lnTo>
                    <a:pt x="3082" y="126"/>
                  </a:lnTo>
                  <a:lnTo>
                    <a:pt x="3092" y="133"/>
                  </a:lnTo>
                  <a:lnTo>
                    <a:pt x="3106" y="138"/>
                  </a:lnTo>
                  <a:lnTo>
                    <a:pt x="3112" y="141"/>
                  </a:lnTo>
                  <a:lnTo>
                    <a:pt x="3118" y="145"/>
                  </a:lnTo>
                  <a:lnTo>
                    <a:pt x="3125" y="150"/>
                  </a:lnTo>
                  <a:lnTo>
                    <a:pt x="3130" y="154"/>
                  </a:lnTo>
                  <a:lnTo>
                    <a:pt x="3134" y="160"/>
                  </a:lnTo>
                  <a:lnTo>
                    <a:pt x="3138" y="166"/>
                  </a:lnTo>
                  <a:lnTo>
                    <a:pt x="3141" y="175"/>
                  </a:lnTo>
                  <a:lnTo>
                    <a:pt x="3141" y="183"/>
                  </a:lnTo>
                  <a:lnTo>
                    <a:pt x="3141" y="194"/>
                  </a:lnTo>
                  <a:lnTo>
                    <a:pt x="3137" y="203"/>
                  </a:lnTo>
                  <a:lnTo>
                    <a:pt x="3133" y="212"/>
                  </a:lnTo>
                  <a:lnTo>
                    <a:pt x="3127" y="218"/>
                  </a:lnTo>
                  <a:lnTo>
                    <a:pt x="3118" y="224"/>
                  </a:lnTo>
                  <a:lnTo>
                    <a:pt x="3110" y="229"/>
                  </a:lnTo>
                  <a:lnTo>
                    <a:pt x="3099" y="231"/>
                  </a:lnTo>
                  <a:lnTo>
                    <a:pt x="3087" y="232"/>
                  </a:lnTo>
                  <a:close/>
                  <a:moveTo>
                    <a:pt x="3209" y="229"/>
                  </a:moveTo>
                  <a:lnTo>
                    <a:pt x="3181" y="229"/>
                  </a:lnTo>
                  <a:lnTo>
                    <a:pt x="3178" y="227"/>
                  </a:lnTo>
                  <a:lnTo>
                    <a:pt x="3176" y="226"/>
                  </a:lnTo>
                  <a:lnTo>
                    <a:pt x="3175" y="224"/>
                  </a:lnTo>
                  <a:lnTo>
                    <a:pt x="3175" y="222"/>
                  </a:lnTo>
                  <a:lnTo>
                    <a:pt x="3175" y="80"/>
                  </a:lnTo>
                  <a:lnTo>
                    <a:pt x="3175" y="77"/>
                  </a:lnTo>
                  <a:lnTo>
                    <a:pt x="3176" y="76"/>
                  </a:lnTo>
                  <a:lnTo>
                    <a:pt x="3178" y="74"/>
                  </a:lnTo>
                  <a:lnTo>
                    <a:pt x="3181" y="74"/>
                  </a:lnTo>
                  <a:lnTo>
                    <a:pt x="3209" y="74"/>
                  </a:lnTo>
                  <a:lnTo>
                    <a:pt x="3211" y="74"/>
                  </a:lnTo>
                  <a:lnTo>
                    <a:pt x="3213" y="76"/>
                  </a:lnTo>
                  <a:lnTo>
                    <a:pt x="3214" y="77"/>
                  </a:lnTo>
                  <a:lnTo>
                    <a:pt x="3214" y="80"/>
                  </a:lnTo>
                  <a:lnTo>
                    <a:pt x="3214" y="222"/>
                  </a:lnTo>
                  <a:lnTo>
                    <a:pt x="3214" y="224"/>
                  </a:lnTo>
                  <a:lnTo>
                    <a:pt x="3213" y="226"/>
                  </a:lnTo>
                  <a:lnTo>
                    <a:pt x="3211" y="227"/>
                  </a:lnTo>
                  <a:lnTo>
                    <a:pt x="3209" y="229"/>
                  </a:lnTo>
                  <a:close/>
                  <a:moveTo>
                    <a:pt x="3194" y="53"/>
                  </a:moveTo>
                  <a:lnTo>
                    <a:pt x="3190" y="53"/>
                  </a:lnTo>
                  <a:lnTo>
                    <a:pt x="3186" y="52"/>
                  </a:lnTo>
                  <a:lnTo>
                    <a:pt x="3182" y="50"/>
                  </a:lnTo>
                  <a:lnTo>
                    <a:pt x="3178" y="47"/>
                  </a:lnTo>
                  <a:lnTo>
                    <a:pt x="3176" y="44"/>
                  </a:lnTo>
                  <a:lnTo>
                    <a:pt x="3174" y="41"/>
                  </a:lnTo>
                  <a:lnTo>
                    <a:pt x="3173" y="38"/>
                  </a:lnTo>
                  <a:lnTo>
                    <a:pt x="3173" y="34"/>
                  </a:lnTo>
                  <a:lnTo>
                    <a:pt x="3173" y="31"/>
                  </a:lnTo>
                  <a:lnTo>
                    <a:pt x="3174" y="26"/>
                  </a:lnTo>
                  <a:lnTo>
                    <a:pt x="3176" y="23"/>
                  </a:lnTo>
                  <a:lnTo>
                    <a:pt x="3178" y="21"/>
                  </a:lnTo>
                  <a:lnTo>
                    <a:pt x="3182" y="19"/>
                  </a:lnTo>
                  <a:lnTo>
                    <a:pt x="3186" y="17"/>
                  </a:lnTo>
                  <a:lnTo>
                    <a:pt x="3190" y="16"/>
                  </a:lnTo>
                  <a:lnTo>
                    <a:pt x="3194" y="16"/>
                  </a:lnTo>
                  <a:lnTo>
                    <a:pt x="3199" y="16"/>
                  </a:lnTo>
                  <a:lnTo>
                    <a:pt x="3204" y="17"/>
                  </a:lnTo>
                  <a:lnTo>
                    <a:pt x="3207" y="19"/>
                  </a:lnTo>
                  <a:lnTo>
                    <a:pt x="3210" y="21"/>
                  </a:lnTo>
                  <a:lnTo>
                    <a:pt x="3213" y="23"/>
                  </a:lnTo>
                  <a:lnTo>
                    <a:pt x="3215" y="26"/>
                  </a:lnTo>
                  <a:lnTo>
                    <a:pt x="3216" y="31"/>
                  </a:lnTo>
                  <a:lnTo>
                    <a:pt x="3216" y="34"/>
                  </a:lnTo>
                  <a:lnTo>
                    <a:pt x="3216" y="38"/>
                  </a:lnTo>
                  <a:lnTo>
                    <a:pt x="3215" y="41"/>
                  </a:lnTo>
                  <a:lnTo>
                    <a:pt x="3213" y="44"/>
                  </a:lnTo>
                  <a:lnTo>
                    <a:pt x="3210" y="47"/>
                  </a:lnTo>
                  <a:lnTo>
                    <a:pt x="3207" y="50"/>
                  </a:lnTo>
                  <a:lnTo>
                    <a:pt x="3204" y="52"/>
                  </a:lnTo>
                  <a:lnTo>
                    <a:pt x="3199" y="53"/>
                  </a:lnTo>
                  <a:lnTo>
                    <a:pt x="3194" y="53"/>
                  </a:lnTo>
                  <a:close/>
                  <a:moveTo>
                    <a:pt x="3315" y="94"/>
                  </a:moveTo>
                  <a:lnTo>
                    <a:pt x="3309" y="95"/>
                  </a:lnTo>
                  <a:lnTo>
                    <a:pt x="3304" y="97"/>
                  </a:lnTo>
                  <a:lnTo>
                    <a:pt x="3299" y="102"/>
                  </a:lnTo>
                  <a:lnTo>
                    <a:pt x="3296" y="109"/>
                  </a:lnTo>
                  <a:lnTo>
                    <a:pt x="3293" y="116"/>
                  </a:lnTo>
                  <a:lnTo>
                    <a:pt x="3291" y="125"/>
                  </a:lnTo>
                  <a:lnTo>
                    <a:pt x="3290" y="136"/>
                  </a:lnTo>
                  <a:lnTo>
                    <a:pt x="3290" y="147"/>
                  </a:lnTo>
                  <a:lnTo>
                    <a:pt x="3290" y="160"/>
                  </a:lnTo>
                  <a:lnTo>
                    <a:pt x="3291" y="171"/>
                  </a:lnTo>
                  <a:lnTo>
                    <a:pt x="3293" y="181"/>
                  </a:lnTo>
                  <a:lnTo>
                    <a:pt x="3296" y="190"/>
                  </a:lnTo>
                  <a:lnTo>
                    <a:pt x="3299" y="196"/>
                  </a:lnTo>
                  <a:lnTo>
                    <a:pt x="3304" y="201"/>
                  </a:lnTo>
                  <a:lnTo>
                    <a:pt x="3307" y="203"/>
                  </a:lnTo>
                  <a:lnTo>
                    <a:pt x="3309" y="204"/>
                  </a:lnTo>
                  <a:lnTo>
                    <a:pt x="3312" y="205"/>
                  </a:lnTo>
                  <a:lnTo>
                    <a:pt x="3315" y="205"/>
                  </a:lnTo>
                  <a:lnTo>
                    <a:pt x="3318" y="205"/>
                  </a:lnTo>
                  <a:lnTo>
                    <a:pt x="3322" y="204"/>
                  </a:lnTo>
                  <a:lnTo>
                    <a:pt x="3325" y="203"/>
                  </a:lnTo>
                  <a:lnTo>
                    <a:pt x="3328" y="202"/>
                  </a:lnTo>
                  <a:lnTo>
                    <a:pt x="3332" y="197"/>
                  </a:lnTo>
                  <a:lnTo>
                    <a:pt x="3335" y="191"/>
                  </a:lnTo>
                  <a:lnTo>
                    <a:pt x="3338" y="182"/>
                  </a:lnTo>
                  <a:lnTo>
                    <a:pt x="3339" y="173"/>
                  </a:lnTo>
                  <a:lnTo>
                    <a:pt x="3341" y="162"/>
                  </a:lnTo>
                  <a:lnTo>
                    <a:pt x="3342" y="151"/>
                  </a:lnTo>
                  <a:lnTo>
                    <a:pt x="3341" y="139"/>
                  </a:lnTo>
                  <a:lnTo>
                    <a:pt x="3339" y="127"/>
                  </a:lnTo>
                  <a:lnTo>
                    <a:pt x="3337" y="118"/>
                  </a:lnTo>
                  <a:lnTo>
                    <a:pt x="3335" y="110"/>
                  </a:lnTo>
                  <a:lnTo>
                    <a:pt x="3331" y="103"/>
                  </a:lnTo>
                  <a:lnTo>
                    <a:pt x="3327" y="98"/>
                  </a:lnTo>
                  <a:lnTo>
                    <a:pt x="3324" y="96"/>
                  </a:lnTo>
                  <a:lnTo>
                    <a:pt x="3322" y="95"/>
                  </a:lnTo>
                  <a:lnTo>
                    <a:pt x="3318" y="94"/>
                  </a:lnTo>
                  <a:lnTo>
                    <a:pt x="3315" y="94"/>
                  </a:lnTo>
                  <a:close/>
                  <a:moveTo>
                    <a:pt x="3315" y="232"/>
                  </a:moveTo>
                  <a:lnTo>
                    <a:pt x="3308" y="232"/>
                  </a:lnTo>
                  <a:lnTo>
                    <a:pt x="3301" y="231"/>
                  </a:lnTo>
                  <a:lnTo>
                    <a:pt x="3294" y="229"/>
                  </a:lnTo>
                  <a:lnTo>
                    <a:pt x="3288" y="226"/>
                  </a:lnTo>
                  <a:lnTo>
                    <a:pt x="3282" y="223"/>
                  </a:lnTo>
                  <a:lnTo>
                    <a:pt x="3276" y="219"/>
                  </a:lnTo>
                  <a:lnTo>
                    <a:pt x="3271" y="215"/>
                  </a:lnTo>
                  <a:lnTo>
                    <a:pt x="3267" y="210"/>
                  </a:lnTo>
                  <a:lnTo>
                    <a:pt x="3263" y="203"/>
                  </a:lnTo>
                  <a:lnTo>
                    <a:pt x="3259" y="198"/>
                  </a:lnTo>
                  <a:lnTo>
                    <a:pt x="3256" y="191"/>
                  </a:lnTo>
                  <a:lnTo>
                    <a:pt x="3254" y="183"/>
                  </a:lnTo>
                  <a:lnTo>
                    <a:pt x="3252" y="176"/>
                  </a:lnTo>
                  <a:lnTo>
                    <a:pt x="3250" y="167"/>
                  </a:lnTo>
                  <a:lnTo>
                    <a:pt x="3250" y="159"/>
                  </a:lnTo>
                  <a:lnTo>
                    <a:pt x="3249" y="151"/>
                  </a:lnTo>
                  <a:lnTo>
                    <a:pt x="3250" y="142"/>
                  </a:lnTo>
                  <a:lnTo>
                    <a:pt x="3250" y="134"/>
                  </a:lnTo>
                  <a:lnTo>
                    <a:pt x="3252" y="125"/>
                  </a:lnTo>
                  <a:lnTo>
                    <a:pt x="3254" y="118"/>
                  </a:lnTo>
                  <a:lnTo>
                    <a:pt x="3256" y="111"/>
                  </a:lnTo>
                  <a:lnTo>
                    <a:pt x="3259" y="104"/>
                  </a:lnTo>
                  <a:lnTo>
                    <a:pt x="3263" y="98"/>
                  </a:lnTo>
                  <a:lnTo>
                    <a:pt x="3267" y="92"/>
                  </a:lnTo>
                  <a:lnTo>
                    <a:pt x="3272" y="87"/>
                  </a:lnTo>
                  <a:lnTo>
                    <a:pt x="3276" y="83"/>
                  </a:lnTo>
                  <a:lnTo>
                    <a:pt x="3282" y="79"/>
                  </a:lnTo>
                  <a:lnTo>
                    <a:pt x="3288" y="76"/>
                  </a:lnTo>
                  <a:lnTo>
                    <a:pt x="3294" y="74"/>
                  </a:lnTo>
                  <a:lnTo>
                    <a:pt x="3301" y="72"/>
                  </a:lnTo>
                  <a:lnTo>
                    <a:pt x="3308" y="71"/>
                  </a:lnTo>
                  <a:lnTo>
                    <a:pt x="3315" y="70"/>
                  </a:lnTo>
                  <a:lnTo>
                    <a:pt x="3323" y="71"/>
                  </a:lnTo>
                  <a:lnTo>
                    <a:pt x="3330" y="72"/>
                  </a:lnTo>
                  <a:lnTo>
                    <a:pt x="3336" y="74"/>
                  </a:lnTo>
                  <a:lnTo>
                    <a:pt x="3343" y="76"/>
                  </a:lnTo>
                  <a:lnTo>
                    <a:pt x="3349" y="79"/>
                  </a:lnTo>
                  <a:lnTo>
                    <a:pt x="3354" y="83"/>
                  </a:lnTo>
                  <a:lnTo>
                    <a:pt x="3360" y="87"/>
                  </a:lnTo>
                  <a:lnTo>
                    <a:pt x="3364" y="92"/>
                  </a:lnTo>
                  <a:lnTo>
                    <a:pt x="3368" y="98"/>
                  </a:lnTo>
                  <a:lnTo>
                    <a:pt x="3371" y="104"/>
                  </a:lnTo>
                  <a:lnTo>
                    <a:pt x="3374" y="111"/>
                  </a:lnTo>
                  <a:lnTo>
                    <a:pt x="3377" y="118"/>
                  </a:lnTo>
                  <a:lnTo>
                    <a:pt x="3378" y="125"/>
                  </a:lnTo>
                  <a:lnTo>
                    <a:pt x="3381" y="134"/>
                  </a:lnTo>
                  <a:lnTo>
                    <a:pt x="3382" y="142"/>
                  </a:lnTo>
                  <a:lnTo>
                    <a:pt x="3382" y="151"/>
                  </a:lnTo>
                  <a:lnTo>
                    <a:pt x="3382" y="159"/>
                  </a:lnTo>
                  <a:lnTo>
                    <a:pt x="3381" y="167"/>
                  </a:lnTo>
                  <a:lnTo>
                    <a:pt x="3380" y="176"/>
                  </a:lnTo>
                  <a:lnTo>
                    <a:pt x="3377" y="183"/>
                  </a:lnTo>
                  <a:lnTo>
                    <a:pt x="3374" y="191"/>
                  </a:lnTo>
                  <a:lnTo>
                    <a:pt x="3371" y="198"/>
                  </a:lnTo>
                  <a:lnTo>
                    <a:pt x="3368" y="203"/>
                  </a:lnTo>
                  <a:lnTo>
                    <a:pt x="3364" y="210"/>
                  </a:lnTo>
                  <a:lnTo>
                    <a:pt x="3360" y="215"/>
                  </a:lnTo>
                  <a:lnTo>
                    <a:pt x="3354" y="219"/>
                  </a:lnTo>
                  <a:lnTo>
                    <a:pt x="3349" y="223"/>
                  </a:lnTo>
                  <a:lnTo>
                    <a:pt x="3343" y="226"/>
                  </a:lnTo>
                  <a:lnTo>
                    <a:pt x="3336" y="229"/>
                  </a:lnTo>
                  <a:lnTo>
                    <a:pt x="3330" y="231"/>
                  </a:lnTo>
                  <a:lnTo>
                    <a:pt x="3323" y="232"/>
                  </a:lnTo>
                  <a:lnTo>
                    <a:pt x="3315" y="232"/>
                  </a:lnTo>
                  <a:close/>
                  <a:moveTo>
                    <a:pt x="3532" y="229"/>
                  </a:moveTo>
                  <a:lnTo>
                    <a:pt x="3503" y="229"/>
                  </a:lnTo>
                  <a:lnTo>
                    <a:pt x="3501" y="227"/>
                  </a:lnTo>
                  <a:lnTo>
                    <a:pt x="3500" y="226"/>
                  </a:lnTo>
                  <a:lnTo>
                    <a:pt x="3498" y="224"/>
                  </a:lnTo>
                  <a:lnTo>
                    <a:pt x="3497" y="222"/>
                  </a:lnTo>
                  <a:lnTo>
                    <a:pt x="3497" y="118"/>
                  </a:lnTo>
                  <a:lnTo>
                    <a:pt x="3497" y="113"/>
                  </a:lnTo>
                  <a:lnTo>
                    <a:pt x="3496" y="109"/>
                  </a:lnTo>
                  <a:lnTo>
                    <a:pt x="3495" y="104"/>
                  </a:lnTo>
                  <a:lnTo>
                    <a:pt x="3493" y="100"/>
                  </a:lnTo>
                  <a:lnTo>
                    <a:pt x="3490" y="98"/>
                  </a:lnTo>
                  <a:lnTo>
                    <a:pt x="3486" y="95"/>
                  </a:lnTo>
                  <a:lnTo>
                    <a:pt x="3481" y="94"/>
                  </a:lnTo>
                  <a:lnTo>
                    <a:pt x="3475" y="93"/>
                  </a:lnTo>
                  <a:lnTo>
                    <a:pt x="3469" y="94"/>
                  </a:lnTo>
                  <a:lnTo>
                    <a:pt x="3465" y="95"/>
                  </a:lnTo>
                  <a:lnTo>
                    <a:pt x="3461" y="97"/>
                  </a:lnTo>
                  <a:lnTo>
                    <a:pt x="3458" y="99"/>
                  </a:lnTo>
                  <a:lnTo>
                    <a:pt x="3456" y="101"/>
                  </a:lnTo>
                  <a:lnTo>
                    <a:pt x="3455" y="104"/>
                  </a:lnTo>
                  <a:lnTo>
                    <a:pt x="3455" y="107"/>
                  </a:lnTo>
                  <a:lnTo>
                    <a:pt x="3455" y="112"/>
                  </a:lnTo>
                  <a:lnTo>
                    <a:pt x="3455" y="222"/>
                  </a:lnTo>
                  <a:lnTo>
                    <a:pt x="3455" y="224"/>
                  </a:lnTo>
                  <a:lnTo>
                    <a:pt x="3453" y="226"/>
                  </a:lnTo>
                  <a:lnTo>
                    <a:pt x="3452" y="227"/>
                  </a:lnTo>
                  <a:lnTo>
                    <a:pt x="3449" y="229"/>
                  </a:lnTo>
                  <a:lnTo>
                    <a:pt x="3421" y="229"/>
                  </a:lnTo>
                  <a:lnTo>
                    <a:pt x="3418" y="227"/>
                  </a:lnTo>
                  <a:lnTo>
                    <a:pt x="3416" y="226"/>
                  </a:lnTo>
                  <a:lnTo>
                    <a:pt x="3416" y="224"/>
                  </a:lnTo>
                  <a:lnTo>
                    <a:pt x="3415" y="222"/>
                  </a:lnTo>
                  <a:lnTo>
                    <a:pt x="3415" y="98"/>
                  </a:lnTo>
                  <a:lnTo>
                    <a:pt x="3416" y="92"/>
                  </a:lnTo>
                  <a:lnTo>
                    <a:pt x="3417" y="86"/>
                  </a:lnTo>
                  <a:lnTo>
                    <a:pt x="3422" y="82"/>
                  </a:lnTo>
                  <a:lnTo>
                    <a:pt x="3427" y="79"/>
                  </a:lnTo>
                  <a:lnTo>
                    <a:pt x="3435" y="75"/>
                  </a:lnTo>
                  <a:lnTo>
                    <a:pt x="3447" y="73"/>
                  </a:lnTo>
                  <a:lnTo>
                    <a:pt x="3461" y="71"/>
                  </a:lnTo>
                  <a:lnTo>
                    <a:pt x="3476" y="70"/>
                  </a:lnTo>
                  <a:lnTo>
                    <a:pt x="3488" y="71"/>
                  </a:lnTo>
                  <a:lnTo>
                    <a:pt x="3500" y="73"/>
                  </a:lnTo>
                  <a:lnTo>
                    <a:pt x="3510" y="76"/>
                  </a:lnTo>
                  <a:lnTo>
                    <a:pt x="3520" y="80"/>
                  </a:lnTo>
                  <a:lnTo>
                    <a:pt x="3524" y="83"/>
                  </a:lnTo>
                  <a:lnTo>
                    <a:pt x="3527" y="86"/>
                  </a:lnTo>
                  <a:lnTo>
                    <a:pt x="3530" y="91"/>
                  </a:lnTo>
                  <a:lnTo>
                    <a:pt x="3532" y="95"/>
                  </a:lnTo>
                  <a:lnTo>
                    <a:pt x="3534" y="99"/>
                  </a:lnTo>
                  <a:lnTo>
                    <a:pt x="3536" y="104"/>
                  </a:lnTo>
                  <a:lnTo>
                    <a:pt x="3537" y="110"/>
                  </a:lnTo>
                  <a:lnTo>
                    <a:pt x="3537" y="116"/>
                  </a:lnTo>
                  <a:lnTo>
                    <a:pt x="3537" y="222"/>
                  </a:lnTo>
                  <a:lnTo>
                    <a:pt x="3537" y="224"/>
                  </a:lnTo>
                  <a:lnTo>
                    <a:pt x="3536" y="226"/>
                  </a:lnTo>
                  <a:lnTo>
                    <a:pt x="3534" y="227"/>
                  </a:lnTo>
                  <a:lnTo>
                    <a:pt x="3532" y="229"/>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3" name="Freeform 10"/>
            <p:cNvSpPr>
              <a:spLocks noChangeAspect="1" noEditPoints="1"/>
            </p:cNvSpPr>
            <p:nvPr/>
          </p:nvSpPr>
          <p:spPr bwMode="auto">
            <a:xfrm>
              <a:off x="3368" y="3507"/>
              <a:ext cx="2274" cy="276"/>
            </a:xfrm>
            <a:custGeom>
              <a:avLst/>
              <a:gdLst>
                <a:gd name="T0" fmla="*/ 0 w 6823"/>
                <a:gd name="T1" fmla="*/ 0 h 829"/>
                <a:gd name="T2" fmla="*/ 0 w 6823"/>
                <a:gd name="T3" fmla="*/ 0 h 829"/>
                <a:gd name="T4" fmla="*/ 0 w 6823"/>
                <a:gd name="T5" fmla="*/ 0 h 829"/>
                <a:gd name="T6" fmla="*/ 0 w 6823"/>
                <a:gd name="T7" fmla="*/ 0 h 829"/>
                <a:gd name="T8" fmla="*/ 0 w 6823"/>
                <a:gd name="T9" fmla="*/ 0 h 829"/>
                <a:gd name="T10" fmla="*/ 0 w 6823"/>
                <a:gd name="T11" fmla="*/ 0 h 829"/>
                <a:gd name="T12" fmla="*/ 0 w 6823"/>
                <a:gd name="T13" fmla="*/ 0 h 829"/>
                <a:gd name="T14" fmla="*/ 0 w 6823"/>
                <a:gd name="T15" fmla="*/ 0 h 829"/>
                <a:gd name="T16" fmla="*/ 0 w 6823"/>
                <a:gd name="T17" fmla="*/ 0 h 829"/>
                <a:gd name="T18" fmla="*/ 0 w 6823"/>
                <a:gd name="T19" fmla="*/ 0 h 829"/>
                <a:gd name="T20" fmla="*/ 0 w 6823"/>
                <a:gd name="T21" fmla="*/ 0 h 829"/>
                <a:gd name="T22" fmla="*/ 0 w 6823"/>
                <a:gd name="T23" fmla="*/ 0 h 829"/>
                <a:gd name="T24" fmla="*/ 0 w 6823"/>
                <a:gd name="T25" fmla="*/ 0 h 829"/>
                <a:gd name="T26" fmla="*/ 0 w 6823"/>
                <a:gd name="T27" fmla="*/ 0 h 829"/>
                <a:gd name="T28" fmla="*/ 0 w 6823"/>
                <a:gd name="T29" fmla="*/ 0 h 829"/>
                <a:gd name="T30" fmla="*/ 0 w 6823"/>
                <a:gd name="T31" fmla="*/ 0 h 829"/>
                <a:gd name="T32" fmla="*/ 0 w 6823"/>
                <a:gd name="T33" fmla="*/ 0 h 829"/>
                <a:gd name="T34" fmla="*/ 0 w 6823"/>
                <a:gd name="T35" fmla="*/ 0 h 829"/>
                <a:gd name="T36" fmla="*/ 0 w 6823"/>
                <a:gd name="T37" fmla="*/ 0 h 829"/>
                <a:gd name="T38" fmla="*/ 0 w 6823"/>
                <a:gd name="T39" fmla="*/ 0 h 829"/>
                <a:gd name="T40" fmla="*/ 0 w 6823"/>
                <a:gd name="T41" fmla="*/ 0 h 829"/>
                <a:gd name="T42" fmla="*/ 0 w 6823"/>
                <a:gd name="T43" fmla="*/ 0 h 829"/>
                <a:gd name="T44" fmla="*/ 0 w 6823"/>
                <a:gd name="T45" fmla="*/ 0 h 829"/>
                <a:gd name="T46" fmla="*/ 0 w 6823"/>
                <a:gd name="T47" fmla="*/ 0 h 829"/>
                <a:gd name="T48" fmla="*/ 0 w 6823"/>
                <a:gd name="T49" fmla="*/ 0 h 829"/>
                <a:gd name="T50" fmla="*/ 0 w 6823"/>
                <a:gd name="T51" fmla="*/ 0 h 829"/>
                <a:gd name="T52" fmla="*/ 0 w 6823"/>
                <a:gd name="T53" fmla="*/ 0 h 829"/>
                <a:gd name="T54" fmla="*/ 0 w 6823"/>
                <a:gd name="T55" fmla="*/ 0 h 829"/>
                <a:gd name="T56" fmla="*/ 0 w 6823"/>
                <a:gd name="T57" fmla="*/ 0 h 829"/>
                <a:gd name="T58" fmla="*/ 0 w 6823"/>
                <a:gd name="T59" fmla="*/ 0 h 829"/>
                <a:gd name="T60" fmla="*/ 0 w 6823"/>
                <a:gd name="T61" fmla="*/ 0 h 829"/>
                <a:gd name="T62" fmla="*/ 0 w 6823"/>
                <a:gd name="T63" fmla="*/ 0 h 829"/>
                <a:gd name="T64" fmla="*/ 0 w 6823"/>
                <a:gd name="T65" fmla="*/ 0 h 829"/>
                <a:gd name="T66" fmla="*/ 0 w 6823"/>
                <a:gd name="T67" fmla="*/ 0 h 829"/>
                <a:gd name="T68" fmla="*/ 0 w 6823"/>
                <a:gd name="T69" fmla="*/ 0 h 829"/>
                <a:gd name="T70" fmla="*/ 0 w 6823"/>
                <a:gd name="T71" fmla="*/ 0 h 829"/>
                <a:gd name="T72" fmla="*/ 0 w 6823"/>
                <a:gd name="T73" fmla="*/ 0 h 829"/>
                <a:gd name="T74" fmla="*/ 0 w 6823"/>
                <a:gd name="T75" fmla="*/ 0 h 829"/>
                <a:gd name="T76" fmla="*/ 0 w 6823"/>
                <a:gd name="T77" fmla="*/ 0 h 829"/>
                <a:gd name="T78" fmla="*/ 0 w 6823"/>
                <a:gd name="T79" fmla="*/ 0 h 829"/>
                <a:gd name="T80" fmla="*/ 0 w 6823"/>
                <a:gd name="T81" fmla="*/ 0 h 829"/>
                <a:gd name="T82" fmla="*/ 0 w 6823"/>
                <a:gd name="T83" fmla="*/ 0 h 829"/>
                <a:gd name="T84" fmla="*/ 0 w 6823"/>
                <a:gd name="T85" fmla="*/ 0 h 829"/>
                <a:gd name="T86" fmla="*/ 0 w 6823"/>
                <a:gd name="T87" fmla="*/ 0 h 829"/>
                <a:gd name="T88" fmla="*/ 0 w 6823"/>
                <a:gd name="T89" fmla="*/ 0 h 829"/>
                <a:gd name="T90" fmla="*/ 0 w 6823"/>
                <a:gd name="T91" fmla="*/ 0 h 829"/>
                <a:gd name="T92" fmla="*/ 0 w 6823"/>
                <a:gd name="T93" fmla="*/ 0 h 829"/>
                <a:gd name="T94" fmla="*/ 0 w 6823"/>
                <a:gd name="T95" fmla="*/ 0 h 829"/>
                <a:gd name="T96" fmla="*/ 0 w 6823"/>
                <a:gd name="T97" fmla="*/ 0 h 829"/>
                <a:gd name="T98" fmla="*/ 0 w 6823"/>
                <a:gd name="T99" fmla="*/ 0 h 829"/>
                <a:gd name="T100" fmla="*/ 0 w 6823"/>
                <a:gd name="T101" fmla="*/ 0 h 829"/>
                <a:gd name="T102" fmla="*/ 0 w 6823"/>
                <a:gd name="T103" fmla="*/ 0 h 829"/>
                <a:gd name="T104" fmla="*/ 0 w 6823"/>
                <a:gd name="T105" fmla="*/ 0 h 829"/>
                <a:gd name="T106" fmla="*/ 0 w 6823"/>
                <a:gd name="T107" fmla="*/ 0 h 829"/>
                <a:gd name="T108" fmla="*/ 0 w 6823"/>
                <a:gd name="T109" fmla="*/ 0 h 829"/>
                <a:gd name="T110" fmla="*/ 0 w 6823"/>
                <a:gd name="T111" fmla="*/ 0 h 829"/>
                <a:gd name="T112" fmla="*/ 0 w 6823"/>
                <a:gd name="T113" fmla="*/ 0 h 829"/>
                <a:gd name="T114" fmla="*/ 0 w 6823"/>
                <a:gd name="T115" fmla="*/ 0 h 829"/>
                <a:gd name="T116" fmla="*/ 0 w 6823"/>
                <a:gd name="T117" fmla="*/ 0 h 829"/>
                <a:gd name="T118" fmla="*/ 0 w 6823"/>
                <a:gd name="T119" fmla="*/ 0 h 829"/>
                <a:gd name="T120" fmla="*/ 0 w 6823"/>
                <a:gd name="T121" fmla="*/ 0 h 829"/>
                <a:gd name="T122" fmla="*/ 0 w 6823"/>
                <a:gd name="T123" fmla="*/ 0 h 829"/>
                <a:gd name="T124" fmla="*/ 0 w 6823"/>
                <a:gd name="T125" fmla="*/ 0 h 82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823" h="829">
                  <a:moveTo>
                    <a:pt x="142" y="829"/>
                  </a:moveTo>
                  <a:lnTo>
                    <a:pt x="126" y="828"/>
                  </a:lnTo>
                  <a:lnTo>
                    <a:pt x="111" y="826"/>
                  </a:lnTo>
                  <a:lnTo>
                    <a:pt x="97" y="823"/>
                  </a:lnTo>
                  <a:lnTo>
                    <a:pt x="83" y="817"/>
                  </a:lnTo>
                  <a:lnTo>
                    <a:pt x="71" y="811"/>
                  </a:lnTo>
                  <a:lnTo>
                    <a:pt x="59" y="803"/>
                  </a:lnTo>
                  <a:lnTo>
                    <a:pt x="48" y="794"/>
                  </a:lnTo>
                  <a:lnTo>
                    <a:pt x="39" y="784"/>
                  </a:lnTo>
                  <a:lnTo>
                    <a:pt x="29" y="772"/>
                  </a:lnTo>
                  <a:lnTo>
                    <a:pt x="22" y="759"/>
                  </a:lnTo>
                  <a:lnTo>
                    <a:pt x="16" y="746"/>
                  </a:lnTo>
                  <a:lnTo>
                    <a:pt x="11" y="731"/>
                  </a:lnTo>
                  <a:lnTo>
                    <a:pt x="6" y="715"/>
                  </a:lnTo>
                  <a:lnTo>
                    <a:pt x="3" y="698"/>
                  </a:lnTo>
                  <a:lnTo>
                    <a:pt x="1" y="680"/>
                  </a:lnTo>
                  <a:lnTo>
                    <a:pt x="0" y="661"/>
                  </a:lnTo>
                  <a:lnTo>
                    <a:pt x="1" y="644"/>
                  </a:lnTo>
                  <a:lnTo>
                    <a:pt x="3" y="626"/>
                  </a:lnTo>
                  <a:lnTo>
                    <a:pt x="5" y="610"/>
                  </a:lnTo>
                  <a:lnTo>
                    <a:pt x="9" y="594"/>
                  </a:lnTo>
                  <a:lnTo>
                    <a:pt x="15" y="579"/>
                  </a:lnTo>
                  <a:lnTo>
                    <a:pt x="22" y="566"/>
                  </a:lnTo>
                  <a:lnTo>
                    <a:pt x="29" y="553"/>
                  </a:lnTo>
                  <a:lnTo>
                    <a:pt x="38" y="541"/>
                  </a:lnTo>
                  <a:lnTo>
                    <a:pt x="47" y="532"/>
                  </a:lnTo>
                  <a:lnTo>
                    <a:pt x="58" y="522"/>
                  </a:lnTo>
                  <a:lnTo>
                    <a:pt x="69" y="515"/>
                  </a:lnTo>
                  <a:lnTo>
                    <a:pt x="83" y="508"/>
                  </a:lnTo>
                  <a:lnTo>
                    <a:pt x="97" y="504"/>
                  </a:lnTo>
                  <a:lnTo>
                    <a:pt x="111" y="499"/>
                  </a:lnTo>
                  <a:lnTo>
                    <a:pt x="126" y="497"/>
                  </a:lnTo>
                  <a:lnTo>
                    <a:pt x="143" y="496"/>
                  </a:lnTo>
                  <a:lnTo>
                    <a:pt x="157" y="497"/>
                  </a:lnTo>
                  <a:lnTo>
                    <a:pt x="169" y="498"/>
                  </a:lnTo>
                  <a:lnTo>
                    <a:pt x="181" y="500"/>
                  </a:lnTo>
                  <a:lnTo>
                    <a:pt x="192" y="504"/>
                  </a:lnTo>
                  <a:lnTo>
                    <a:pt x="201" y="508"/>
                  </a:lnTo>
                  <a:lnTo>
                    <a:pt x="209" y="512"/>
                  </a:lnTo>
                  <a:lnTo>
                    <a:pt x="218" y="516"/>
                  </a:lnTo>
                  <a:lnTo>
                    <a:pt x="224" y="521"/>
                  </a:lnTo>
                  <a:lnTo>
                    <a:pt x="231" y="527"/>
                  </a:lnTo>
                  <a:lnTo>
                    <a:pt x="235" y="532"/>
                  </a:lnTo>
                  <a:lnTo>
                    <a:pt x="239" y="538"/>
                  </a:lnTo>
                  <a:lnTo>
                    <a:pt x="242" y="544"/>
                  </a:lnTo>
                  <a:lnTo>
                    <a:pt x="245" y="549"/>
                  </a:lnTo>
                  <a:lnTo>
                    <a:pt x="247" y="554"/>
                  </a:lnTo>
                  <a:lnTo>
                    <a:pt x="248" y="559"/>
                  </a:lnTo>
                  <a:lnTo>
                    <a:pt x="248" y="564"/>
                  </a:lnTo>
                  <a:lnTo>
                    <a:pt x="247" y="571"/>
                  </a:lnTo>
                  <a:lnTo>
                    <a:pt x="246" y="576"/>
                  </a:lnTo>
                  <a:lnTo>
                    <a:pt x="244" y="581"/>
                  </a:lnTo>
                  <a:lnTo>
                    <a:pt x="241" y="586"/>
                  </a:lnTo>
                  <a:lnTo>
                    <a:pt x="237" y="590"/>
                  </a:lnTo>
                  <a:lnTo>
                    <a:pt x="232" y="592"/>
                  </a:lnTo>
                  <a:lnTo>
                    <a:pt x="225" y="594"/>
                  </a:lnTo>
                  <a:lnTo>
                    <a:pt x="219" y="594"/>
                  </a:lnTo>
                  <a:lnTo>
                    <a:pt x="214" y="594"/>
                  </a:lnTo>
                  <a:lnTo>
                    <a:pt x="207" y="592"/>
                  </a:lnTo>
                  <a:lnTo>
                    <a:pt x="203" y="591"/>
                  </a:lnTo>
                  <a:lnTo>
                    <a:pt x="199" y="588"/>
                  </a:lnTo>
                  <a:lnTo>
                    <a:pt x="196" y="585"/>
                  </a:lnTo>
                  <a:lnTo>
                    <a:pt x="193" y="580"/>
                  </a:lnTo>
                  <a:lnTo>
                    <a:pt x="191" y="577"/>
                  </a:lnTo>
                  <a:lnTo>
                    <a:pt x="188" y="573"/>
                  </a:lnTo>
                  <a:lnTo>
                    <a:pt x="185" y="567"/>
                  </a:lnTo>
                  <a:lnTo>
                    <a:pt x="182" y="561"/>
                  </a:lnTo>
                  <a:lnTo>
                    <a:pt x="178" y="556"/>
                  </a:lnTo>
                  <a:lnTo>
                    <a:pt x="173" y="551"/>
                  </a:lnTo>
                  <a:lnTo>
                    <a:pt x="166" y="546"/>
                  </a:lnTo>
                  <a:lnTo>
                    <a:pt x="159" y="542"/>
                  </a:lnTo>
                  <a:lnTo>
                    <a:pt x="149" y="540"/>
                  </a:lnTo>
                  <a:lnTo>
                    <a:pt x="139" y="539"/>
                  </a:lnTo>
                  <a:lnTo>
                    <a:pt x="132" y="539"/>
                  </a:lnTo>
                  <a:lnTo>
                    <a:pt x="124" y="541"/>
                  </a:lnTo>
                  <a:lnTo>
                    <a:pt x="117" y="544"/>
                  </a:lnTo>
                  <a:lnTo>
                    <a:pt x="111" y="547"/>
                  </a:lnTo>
                  <a:lnTo>
                    <a:pt x="105" y="551"/>
                  </a:lnTo>
                  <a:lnTo>
                    <a:pt x="99" y="556"/>
                  </a:lnTo>
                  <a:lnTo>
                    <a:pt x="94" y="561"/>
                  </a:lnTo>
                  <a:lnTo>
                    <a:pt x="89" y="569"/>
                  </a:lnTo>
                  <a:lnTo>
                    <a:pt x="85" y="576"/>
                  </a:lnTo>
                  <a:lnTo>
                    <a:pt x="82" y="585"/>
                  </a:lnTo>
                  <a:lnTo>
                    <a:pt x="79" y="594"/>
                  </a:lnTo>
                  <a:lnTo>
                    <a:pt x="76" y="605"/>
                  </a:lnTo>
                  <a:lnTo>
                    <a:pt x="74" y="616"/>
                  </a:lnTo>
                  <a:lnTo>
                    <a:pt x="73" y="628"/>
                  </a:lnTo>
                  <a:lnTo>
                    <a:pt x="72" y="640"/>
                  </a:lnTo>
                  <a:lnTo>
                    <a:pt x="72" y="655"/>
                  </a:lnTo>
                  <a:lnTo>
                    <a:pt x="72" y="668"/>
                  </a:lnTo>
                  <a:lnTo>
                    <a:pt x="73" y="681"/>
                  </a:lnTo>
                  <a:lnTo>
                    <a:pt x="75" y="694"/>
                  </a:lnTo>
                  <a:lnTo>
                    <a:pt x="77" y="706"/>
                  </a:lnTo>
                  <a:lnTo>
                    <a:pt x="79" y="717"/>
                  </a:lnTo>
                  <a:lnTo>
                    <a:pt x="82" y="728"/>
                  </a:lnTo>
                  <a:lnTo>
                    <a:pt x="86" y="737"/>
                  </a:lnTo>
                  <a:lnTo>
                    <a:pt x="91" y="746"/>
                  </a:lnTo>
                  <a:lnTo>
                    <a:pt x="96" y="754"/>
                  </a:lnTo>
                  <a:lnTo>
                    <a:pt x="101" y="761"/>
                  </a:lnTo>
                  <a:lnTo>
                    <a:pt x="106" y="767"/>
                  </a:lnTo>
                  <a:lnTo>
                    <a:pt x="113" y="772"/>
                  </a:lnTo>
                  <a:lnTo>
                    <a:pt x="119" y="776"/>
                  </a:lnTo>
                  <a:lnTo>
                    <a:pt x="126" y="779"/>
                  </a:lnTo>
                  <a:lnTo>
                    <a:pt x="134" y="781"/>
                  </a:lnTo>
                  <a:lnTo>
                    <a:pt x="141" y="781"/>
                  </a:lnTo>
                  <a:lnTo>
                    <a:pt x="151" y="781"/>
                  </a:lnTo>
                  <a:lnTo>
                    <a:pt x="159" y="779"/>
                  </a:lnTo>
                  <a:lnTo>
                    <a:pt x="166" y="777"/>
                  </a:lnTo>
                  <a:lnTo>
                    <a:pt x="174" y="774"/>
                  </a:lnTo>
                  <a:lnTo>
                    <a:pt x="179" y="770"/>
                  </a:lnTo>
                  <a:lnTo>
                    <a:pt x="182" y="765"/>
                  </a:lnTo>
                  <a:lnTo>
                    <a:pt x="185" y="759"/>
                  </a:lnTo>
                  <a:lnTo>
                    <a:pt x="186" y="753"/>
                  </a:lnTo>
                  <a:lnTo>
                    <a:pt x="186" y="690"/>
                  </a:lnTo>
                  <a:lnTo>
                    <a:pt x="144" y="690"/>
                  </a:lnTo>
                  <a:lnTo>
                    <a:pt x="140" y="690"/>
                  </a:lnTo>
                  <a:lnTo>
                    <a:pt x="138" y="688"/>
                  </a:lnTo>
                  <a:lnTo>
                    <a:pt x="136" y="685"/>
                  </a:lnTo>
                  <a:lnTo>
                    <a:pt x="136" y="680"/>
                  </a:lnTo>
                  <a:lnTo>
                    <a:pt x="136" y="656"/>
                  </a:lnTo>
                  <a:lnTo>
                    <a:pt x="136" y="652"/>
                  </a:lnTo>
                  <a:lnTo>
                    <a:pt x="138" y="649"/>
                  </a:lnTo>
                  <a:lnTo>
                    <a:pt x="140" y="647"/>
                  </a:lnTo>
                  <a:lnTo>
                    <a:pt x="144" y="647"/>
                  </a:lnTo>
                  <a:lnTo>
                    <a:pt x="240" y="647"/>
                  </a:lnTo>
                  <a:lnTo>
                    <a:pt x="244" y="647"/>
                  </a:lnTo>
                  <a:lnTo>
                    <a:pt x="246" y="649"/>
                  </a:lnTo>
                  <a:lnTo>
                    <a:pt x="248" y="652"/>
                  </a:lnTo>
                  <a:lnTo>
                    <a:pt x="248" y="656"/>
                  </a:lnTo>
                  <a:lnTo>
                    <a:pt x="248" y="777"/>
                  </a:lnTo>
                  <a:lnTo>
                    <a:pt x="248" y="781"/>
                  </a:lnTo>
                  <a:lnTo>
                    <a:pt x="246" y="787"/>
                  </a:lnTo>
                  <a:lnTo>
                    <a:pt x="244" y="791"/>
                  </a:lnTo>
                  <a:lnTo>
                    <a:pt x="240" y="796"/>
                  </a:lnTo>
                  <a:lnTo>
                    <a:pt x="236" y="800"/>
                  </a:lnTo>
                  <a:lnTo>
                    <a:pt x="231" y="805"/>
                  </a:lnTo>
                  <a:lnTo>
                    <a:pt x="224" y="809"/>
                  </a:lnTo>
                  <a:lnTo>
                    <a:pt x="218" y="812"/>
                  </a:lnTo>
                  <a:lnTo>
                    <a:pt x="211" y="816"/>
                  </a:lnTo>
                  <a:lnTo>
                    <a:pt x="202" y="819"/>
                  </a:lnTo>
                  <a:lnTo>
                    <a:pt x="193" y="821"/>
                  </a:lnTo>
                  <a:lnTo>
                    <a:pt x="184" y="825"/>
                  </a:lnTo>
                  <a:lnTo>
                    <a:pt x="174" y="826"/>
                  </a:lnTo>
                  <a:lnTo>
                    <a:pt x="163" y="828"/>
                  </a:lnTo>
                  <a:lnTo>
                    <a:pt x="153" y="829"/>
                  </a:lnTo>
                  <a:lnTo>
                    <a:pt x="142" y="829"/>
                  </a:lnTo>
                  <a:close/>
                  <a:moveTo>
                    <a:pt x="388" y="617"/>
                  </a:moveTo>
                  <a:lnTo>
                    <a:pt x="383" y="618"/>
                  </a:lnTo>
                  <a:lnTo>
                    <a:pt x="378" y="619"/>
                  </a:lnTo>
                  <a:lnTo>
                    <a:pt x="374" y="620"/>
                  </a:lnTo>
                  <a:lnTo>
                    <a:pt x="370" y="624"/>
                  </a:lnTo>
                  <a:lnTo>
                    <a:pt x="365" y="627"/>
                  </a:lnTo>
                  <a:lnTo>
                    <a:pt x="362" y="630"/>
                  </a:lnTo>
                  <a:lnTo>
                    <a:pt x="359" y="634"/>
                  </a:lnTo>
                  <a:lnTo>
                    <a:pt x="357" y="638"/>
                  </a:lnTo>
                  <a:lnTo>
                    <a:pt x="352" y="648"/>
                  </a:lnTo>
                  <a:lnTo>
                    <a:pt x="348" y="658"/>
                  </a:lnTo>
                  <a:lnTo>
                    <a:pt x="347" y="670"/>
                  </a:lnTo>
                  <a:lnTo>
                    <a:pt x="346" y="680"/>
                  </a:lnTo>
                  <a:lnTo>
                    <a:pt x="425" y="667"/>
                  </a:lnTo>
                  <a:lnTo>
                    <a:pt x="424" y="657"/>
                  </a:lnTo>
                  <a:lnTo>
                    <a:pt x="422" y="649"/>
                  </a:lnTo>
                  <a:lnTo>
                    <a:pt x="420" y="640"/>
                  </a:lnTo>
                  <a:lnTo>
                    <a:pt x="417" y="633"/>
                  </a:lnTo>
                  <a:lnTo>
                    <a:pt x="412" y="627"/>
                  </a:lnTo>
                  <a:lnTo>
                    <a:pt x="405" y="621"/>
                  </a:lnTo>
                  <a:lnTo>
                    <a:pt x="402" y="620"/>
                  </a:lnTo>
                  <a:lnTo>
                    <a:pt x="398" y="618"/>
                  </a:lnTo>
                  <a:lnTo>
                    <a:pt x="394" y="618"/>
                  </a:lnTo>
                  <a:lnTo>
                    <a:pt x="388" y="617"/>
                  </a:lnTo>
                  <a:close/>
                  <a:moveTo>
                    <a:pt x="396" y="828"/>
                  </a:moveTo>
                  <a:lnTo>
                    <a:pt x="385" y="828"/>
                  </a:lnTo>
                  <a:lnTo>
                    <a:pt x="375" y="826"/>
                  </a:lnTo>
                  <a:lnTo>
                    <a:pt x="365" y="824"/>
                  </a:lnTo>
                  <a:lnTo>
                    <a:pt x="356" y="820"/>
                  </a:lnTo>
                  <a:lnTo>
                    <a:pt x="346" y="816"/>
                  </a:lnTo>
                  <a:lnTo>
                    <a:pt x="338" y="812"/>
                  </a:lnTo>
                  <a:lnTo>
                    <a:pt x="330" y="806"/>
                  </a:lnTo>
                  <a:lnTo>
                    <a:pt x="322" y="798"/>
                  </a:lnTo>
                  <a:lnTo>
                    <a:pt x="316" y="790"/>
                  </a:lnTo>
                  <a:lnTo>
                    <a:pt x="310" y="781"/>
                  </a:lnTo>
                  <a:lnTo>
                    <a:pt x="304" y="771"/>
                  </a:lnTo>
                  <a:lnTo>
                    <a:pt x="300" y="759"/>
                  </a:lnTo>
                  <a:lnTo>
                    <a:pt x="297" y="748"/>
                  </a:lnTo>
                  <a:lnTo>
                    <a:pt x="294" y="734"/>
                  </a:lnTo>
                  <a:lnTo>
                    <a:pt x="293" y="719"/>
                  </a:lnTo>
                  <a:lnTo>
                    <a:pt x="292" y="704"/>
                  </a:lnTo>
                  <a:lnTo>
                    <a:pt x="293" y="688"/>
                  </a:lnTo>
                  <a:lnTo>
                    <a:pt x="295" y="674"/>
                  </a:lnTo>
                  <a:lnTo>
                    <a:pt x="297" y="661"/>
                  </a:lnTo>
                  <a:lnTo>
                    <a:pt x="300" y="649"/>
                  </a:lnTo>
                  <a:lnTo>
                    <a:pt x="305" y="638"/>
                  </a:lnTo>
                  <a:lnTo>
                    <a:pt x="311" y="628"/>
                  </a:lnTo>
                  <a:lnTo>
                    <a:pt x="317" y="619"/>
                  </a:lnTo>
                  <a:lnTo>
                    <a:pt x="323" y="611"/>
                  </a:lnTo>
                  <a:lnTo>
                    <a:pt x="331" y="605"/>
                  </a:lnTo>
                  <a:lnTo>
                    <a:pt x="339" y="598"/>
                  </a:lnTo>
                  <a:lnTo>
                    <a:pt x="347" y="594"/>
                  </a:lnTo>
                  <a:lnTo>
                    <a:pt x="356" y="590"/>
                  </a:lnTo>
                  <a:lnTo>
                    <a:pt x="365" y="587"/>
                  </a:lnTo>
                  <a:lnTo>
                    <a:pt x="375" y="585"/>
                  </a:lnTo>
                  <a:lnTo>
                    <a:pt x="385" y="582"/>
                  </a:lnTo>
                  <a:lnTo>
                    <a:pt x="396" y="582"/>
                  </a:lnTo>
                  <a:lnTo>
                    <a:pt x="405" y="582"/>
                  </a:lnTo>
                  <a:lnTo>
                    <a:pt x="415" y="585"/>
                  </a:lnTo>
                  <a:lnTo>
                    <a:pt x="423" y="587"/>
                  </a:lnTo>
                  <a:lnTo>
                    <a:pt x="432" y="590"/>
                  </a:lnTo>
                  <a:lnTo>
                    <a:pt x="440" y="594"/>
                  </a:lnTo>
                  <a:lnTo>
                    <a:pt x="446" y="598"/>
                  </a:lnTo>
                  <a:lnTo>
                    <a:pt x="454" y="604"/>
                  </a:lnTo>
                  <a:lnTo>
                    <a:pt x="460" y="610"/>
                  </a:lnTo>
                  <a:lnTo>
                    <a:pt x="465" y="616"/>
                  </a:lnTo>
                  <a:lnTo>
                    <a:pt x="470" y="624"/>
                  </a:lnTo>
                  <a:lnTo>
                    <a:pt x="474" y="631"/>
                  </a:lnTo>
                  <a:lnTo>
                    <a:pt x="477" y="638"/>
                  </a:lnTo>
                  <a:lnTo>
                    <a:pt x="480" y="647"/>
                  </a:lnTo>
                  <a:lnTo>
                    <a:pt x="482" y="656"/>
                  </a:lnTo>
                  <a:lnTo>
                    <a:pt x="483" y="665"/>
                  </a:lnTo>
                  <a:lnTo>
                    <a:pt x="483" y="674"/>
                  </a:lnTo>
                  <a:lnTo>
                    <a:pt x="483" y="678"/>
                  </a:lnTo>
                  <a:lnTo>
                    <a:pt x="483" y="682"/>
                  </a:lnTo>
                  <a:lnTo>
                    <a:pt x="481" y="686"/>
                  </a:lnTo>
                  <a:lnTo>
                    <a:pt x="480" y="688"/>
                  </a:lnTo>
                  <a:lnTo>
                    <a:pt x="475" y="691"/>
                  </a:lnTo>
                  <a:lnTo>
                    <a:pt x="467" y="693"/>
                  </a:lnTo>
                  <a:lnTo>
                    <a:pt x="350" y="713"/>
                  </a:lnTo>
                  <a:lnTo>
                    <a:pt x="352" y="726"/>
                  </a:lnTo>
                  <a:lnTo>
                    <a:pt x="356" y="737"/>
                  </a:lnTo>
                  <a:lnTo>
                    <a:pt x="360" y="748"/>
                  </a:lnTo>
                  <a:lnTo>
                    <a:pt x="367" y="757"/>
                  </a:lnTo>
                  <a:lnTo>
                    <a:pt x="371" y="761"/>
                  </a:lnTo>
                  <a:lnTo>
                    <a:pt x="375" y="766"/>
                  </a:lnTo>
                  <a:lnTo>
                    <a:pt x="379" y="769"/>
                  </a:lnTo>
                  <a:lnTo>
                    <a:pt x="384" y="771"/>
                  </a:lnTo>
                  <a:lnTo>
                    <a:pt x="390" y="773"/>
                  </a:lnTo>
                  <a:lnTo>
                    <a:pt x="396" y="775"/>
                  </a:lnTo>
                  <a:lnTo>
                    <a:pt x="401" y="776"/>
                  </a:lnTo>
                  <a:lnTo>
                    <a:pt x="408" y="776"/>
                  </a:lnTo>
                  <a:lnTo>
                    <a:pt x="417" y="775"/>
                  </a:lnTo>
                  <a:lnTo>
                    <a:pt x="425" y="773"/>
                  </a:lnTo>
                  <a:lnTo>
                    <a:pt x="433" y="770"/>
                  </a:lnTo>
                  <a:lnTo>
                    <a:pt x="440" y="766"/>
                  </a:lnTo>
                  <a:lnTo>
                    <a:pt x="445" y="760"/>
                  </a:lnTo>
                  <a:lnTo>
                    <a:pt x="451" y="756"/>
                  </a:lnTo>
                  <a:lnTo>
                    <a:pt x="455" y="750"/>
                  </a:lnTo>
                  <a:lnTo>
                    <a:pt x="459" y="746"/>
                  </a:lnTo>
                  <a:lnTo>
                    <a:pt x="461" y="742"/>
                  </a:lnTo>
                  <a:lnTo>
                    <a:pt x="464" y="739"/>
                  </a:lnTo>
                  <a:lnTo>
                    <a:pt x="467" y="738"/>
                  </a:lnTo>
                  <a:lnTo>
                    <a:pt x="472" y="737"/>
                  </a:lnTo>
                  <a:lnTo>
                    <a:pt x="475" y="737"/>
                  </a:lnTo>
                  <a:lnTo>
                    <a:pt x="477" y="738"/>
                  </a:lnTo>
                  <a:lnTo>
                    <a:pt x="479" y="739"/>
                  </a:lnTo>
                  <a:lnTo>
                    <a:pt x="481" y="741"/>
                  </a:lnTo>
                  <a:lnTo>
                    <a:pt x="483" y="746"/>
                  </a:lnTo>
                  <a:lnTo>
                    <a:pt x="484" y="752"/>
                  </a:lnTo>
                  <a:lnTo>
                    <a:pt x="484" y="758"/>
                  </a:lnTo>
                  <a:lnTo>
                    <a:pt x="483" y="765"/>
                  </a:lnTo>
                  <a:lnTo>
                    <a:pt x="481" y="771"/>
                  </a:lnTo>
                  <a:lnTo>
                    <a:pt x="478" y="777"/>
                  </a:lnTo>
                  <a:lnTo>
                    <a:pt x="475" y="785"/>
                  </a:lnTo>
                  <a:lnTo>
                    <a:pt x="471" y="790"/>
                  </a:lnTo>
                  <a:lnTo>
                    <a:pt x="465" y="796"/>
                  </a:lnTo>
                  <a:lnTo>
                    <a:pt x="460" y="803"/>
                  </a:lnTo>
                  <a:lnTo>
                    <a:pt x="454" y="808"/>
                  </a:lnTo>
                  <a:lnTo>
                    <a:pt x="447" y="813"/>
                  </a:lnTo>
                  <a:lnTo>
                    <a:pt x="440" y="817"/>
                  </a:lnTo>
                  <a:lnTo>
                    <a:pt x="432" y="820"/>
                  </a:lnTo>
                  <a:lnTo>
                    <a:pt x="423" y="824"/>
                  </a:lnTo>
                  <a:lnTo>
                    <a:pt x="415" y="826"/>
                  </a:lnTo>
                  <a:lnTo>
                    <a:pt x="405" y="828"/>
                  </a:lnTo>
                  <a:lnTo>
                    <a:pt x="396" y="828"/>
                  </a:lnTo>
                  <a:close/>
                  <a:moveTo>
                    <a:pt x="833" y="821"/>
                  </a:moveTo>
                  <a:lnTo>
                    <a:pt x="787" y="821"/>
                  </a:lnTo>
                  <a:lnTo>
                    <a:pt x="783" y="821"/>
                  </a:lnTo>
                  <a:lnTo>
                    <a:pt x="781" y="819"/>
                  </a:lnTo>
                  <a:lnTo>
                    <a:pt x="779" y="816"/>
                  </a:lnTo>
                  <a:lnTo>
                    <a:pt x="779" y="812"/>
                  </a:lnTo>
                  <a:lnTo>
                    <a:pt x="779" y="655"/>
                  </a:lnTo>
                  <a:lnTo>
                    <a:pt x="778" y="647"/>
                  </a:lnTo>
                  <a:lnTo>
                    <a:pt x="777" y="639"/>
                  </a:lnTo>
                  <a:lnTo>
                    <a:pt x="774" y="633"/>
                  </a:lnTo>
                  <a:lnTo>
                    <a:pt x="771" y="628"/>
                  </a:lnTo>
                  <a:lnTo>
                    <a:pt x="766" y="624"/>
                  </a:lnTo>
                  <a:lnTo>
                    <a:pt x="760" y="620"/>
                  </a:lnTo>
                  <a:lnTo>
                    <a:pt x="754" y="618"/>
                  </a:lnTo>
                  <a:lnTo>
                    <a:pt x="746" y="617"/>
                  </a:lnTo>
                  <a:lnTo>
                    <a:pt x="739" y="618"/>
                  </a:lnTo>
                  <a:lnTo>
                    <a:pt x="732" y="620"/>
                  </a:lnTo>
                  <a:lnTo>
                    <a:pt x="726" y="624"/>
                  </a:lnTo>
                  <a:lnTo>
                    <a:pt x="722" y="628"/>
                  </a:lnTo>
                  <a:lnTo>
                    <a:pt x="719" y="633"/>
                  </a:lnTo>
                  <a:lnTo>
                    <a:pt x="717" y="639"/>
                  </a:lnTo>
                  <a:lnTo>
                    <a:pt x="716" y="647"/>
                  </a:lnTo>
                  <a:lnTo>
                    <a:pt x="716" y="654"/>
                  </a:lnTo>
                  <a:lnTo>
                    <a:pt x="716" y="812"/>
                  </a:lnTo>
                  <a:lnTo>
                    <a:pt x="715" y="816"/>
                  </a:lnTo>
                  <a:lnTo>
                    <a:pt x="714" y="819"/>
                  </a:lnTo>
                  <a:lnTo>
                    <a:pt x="711" y="821"/>
                  </a:lnTo>
                  <a:lnTo>
                    <a:pt x="706" y="821"/>
                  </a:lnTo>
                  <a:lnTo>
                    <a:pt x="661" y="821"/>
                  </a:lnTo>
                  <a:lnTo>
                    <a:pt x="658" y="821"/>
                  </a:lnTo>
                  <a:lnTo>
                    <a:pt x="655" y="819"/>
                  </a:lnTo>
                  <a:lnTo>
                    <a:pt x="653" y="816"/>
                  </a:lnTo>
                  <a:lnTo>
                    <a:pt x="653" y="812"/>
                  </a:lnTo>
                  <a:lnTo>
                    <a:pt x="653" y="655"/>
                  </a:lnTo>
                  <a:lnTo>
                    <a:pt x="652" y="647"/>
                  </a:lnTo>
                  <a:lnTo>
                    <a:pt x="651" y="639"/>
                  </a:lnTo>
                  <a:lnTo>
                    <a:pt x="649" y="633"/>
                  </a:lnTo>
                  <a:lnTo>
                    <a:pt x="644" y="628"/>
                  </a:lnTo>
                  <a:lnTo>
                    <a:pt x="640" y="624"/>
                  </a:lnTo>
                  <a:lnTo>
                    <a:pt x="635" y="620"/>
                  </a:lnTo>
                  <a:lnTo>
                    <a:pt x="627" y="618"/>
                  </a:lnTo>
                  <a:lnTo>
                    <a:pt x="620" y="617"/>
                  </a:lnTo>
                  <a:lnTo>
                    <a:pt x="613" y="618"/>
                  </a:lnTo>
                  <a:lnTo>
                    <a:pt x="606" y="619"/>
                  </a:lnTo>
                  <a:lnTo>
                    <a:pt x="601" y="621"/>
                  </a:lnTo>
                  <a:lnTo>
                    <a:pt x="597" y="625"/>
                  </a:lnTo>
                  <a:lnTo>
                    <a:pt x="594" y="629"/>
                  </a:lnTo>
                  <a:lnTo>
                    <a:pt x="592" y="633"/>
                  </a:lnTo>
                  <a:lnTo>
                    <a:pt x="590" y="639"/>
                  </a:lnTo>
                  <a:lnTo>
                    <a:pt x="590" y="646"/>
                  </a:lnTo>
                  <a:lnTo>
                    <a:pt x="590" y="812"/>
                  </a:lnTo>
                  <a:lnTo>
                    <a:pt x="588" y="816"/>
                  </a:lnTo>
                  <a:lnTo>
                    <a:pt x="587" y="819"/>
                  </a:lnTo>
                  <a:lnTo>
                    <a:pt x="584" y="821"/>
                  </a:lnTo>
                  <a:lnTo>
                    <a:pt x="580" y="821"/>
                  </a:lnTo>
                  <a:lnTo>
                    <a:pt x="536" y="821"/>
                  </a:lnTo>
                  <a:lnTo>
                    <a:pt x="532" y="821"/>
                  </a:lnTo>
                  <a:lnTo>
                    <a:pt x="528" y="819"/>
                  </a:lnTo>
                  <a:lnTo>
                    <a:pt x="527" y="816"/>
                  </a:lnTo>
                  <a:lnTo>
                    <a:pt x="527" y="812"/>
                  </a:lnTo>
                  <a:lnTo>
                    <a:pt x="527" y="625"/>
                  </a:lnTo>
                  <a:lnTo>
                    <a:pt x="527" y="619"/>
                  </a:lnTo>
                  <a:lnTo>
                    <a:pt x="527" y="614"/>
                  </a:lnTo>
                  <a:lnTo>
                    <a:pt x="530" y="610"/>
                  </a:lnTo>
                  <a:lnTo>
                    <a:pt x="531" y="607"/>
                  </a:lnTo>
                  <a:lnTo>
                    <a:pt x="533" y="604"/>
                  </a:lnTo>
                  <a:lnTo>
                    <a:pt x="536" y="600"/>
                  </a:lnTo>
                  <a:lnTo>
                    <a:pt x="540" y="598"/>
                  </a:lnTo>
                  <a:lnTo>
                    <a:pt x="544" y="596"/>
                  </a:lnTo>
                  <a:lnTo>
                    <a:pt x="558" y="591"/>
                  </a:lnTo>
                  <a:lnTo>
                    <a:pt x="575" y="587"/>
                  </a:lnTo>
                  <a:lnTo>
                    <a:pt x="595" y="584"/>
                  </a:lnTo>
                  <a:lnTo>
                    <a:pt x="617" y="582"/>
                  </a:lnTo>
                  <a:lnTo>
                    <a:pt x="630" y="582"/>
                  </a:lnTo>
                  <a:lnTo>
                    <a:pt x="640" y="585"/>
                  </a:lnTo>
                  <a:lnTo>
                    <a:pt x="651" y="587"/>
                  </a:lnTo>
                  <a:lnTo>
                    <a:pt x="659" y="590"/>
                  </a:lnTo>
                  <a:lnTo>
                    <a:pt x="667" y="593"/>
                  </a:lnTo>
                  <a:lnTo>
                    <a:pt x="675" y="597"/>
                  </a:lnTo>
                  <a:lnTo>
                    <a:pt x="681" y="602"/>
                  </a:lnTo>
                  <a:lnTo>
                    <a:pt x="686" y="608"/>
                  </a:lnTo>
                  <a:lnTo>
                    <a:pt x="693" y="602"/>
                  </a:lnTo>
                  <a:lnTo>
                    <a:pt x="700" y="597"/>
                  </a:lnTo>
                  <a:lnTo>
                    <a:pt x="709" y="593"/>
                  </a:lnTo>
                  <a:lnTo>
                    <a:pt x="717" y="590"/>
                  </a:lnTo>
                  <a:lnTo>
                    <a:pt x="727" y="587"/>
                  </a:lnTo>
                  <a:lnTo>
                    <a:pt x="738" y="585"/>
                  </a:lnTo>
                  <a:lnTo>
                    <a:pt x="751" y="582"/>
                  </a:lnTo>
                  <a:lnTo>
                    <a:pt x="763" y="582"/>
                  </a:lnTo>
                  <a:lnTo>
                    <a:pt x="777" y="584"/>
                  </a:lnTo>
                  <a:lnTo>
                    <a:pt x="791" y="586"/>
                  </a:lnTo>
                  <a:lnTo>
                    <a:pt x="798" y="589"/>
                  </a:lnTo>
                  <a:lnTo>
                    <a:pt x="804" y="591"/>
                  </a:lnTo>
                  <a:lnTo>
                    <a:pt x="810" y="594"/>
                  </a:lnTo>
                  <a:lnTo>
                    <a:pt x="816" y="598"/>
                  </a:lnTo>
                  <a:lnTo>
                    <a:pt x="821" y="602"/>
                  </a:lnTo>
                  <a:lnTo>
                    <a:pt x="826" y="608"/>
                  </a:lnTo>
                  <a:lnTo>
                    <a:pt x="831" y="613"/>
                  </a:lnTo>
                  <a:lnTo>
                    <a:pt x="834" y="619"/>
                  </a:lnTo>
                  <a:lnTo>
                    <a:pt x="837" y="627"/>
                  </a:lnTo>
                  <a:lnTo>
                    <a:pt x="839" y="634"/>
                  </a:lnTo>
                  <a:lnTo>
                    <a:pt x="841" y="642"/>
                  </a:lnTo>
                  <a:lnTo>
                    <a:pt x="841" y="652"/>
                  </a:lnTo>
                  <a:lnTo>
                    <a:pt x="841" y="812"/>
                  </a:lnTo>
                  <a:lnTo>
                    <a:pt x="840" y="816"/>
                  </a:lnTo>
                  <a:lnTo>
                    <a:pt x="839" y="819"/>
                  </a:lnTo>
                  <a:lnTo>
                    <a:pt x="836" y="821"/>
                  </a:lnTo>
                  <a:lnTo>
                    <a:pt x="833" y="821"/>
                  </a:lnTo>
                  <a:close/>
                  <a:moveTo>
                    <a:pt x="980" y="617"/>
                  </a:moveTo>
                  <a:lnTo>
                    <a:pt x="975" y="618"/>
                  </a:lnTo>
                  <a:lnTo>
                    <a:pt x="970" y="619"/>
                  </a:lnTo>
                  <a:lnTo>
                    <a:pt x="965" y="620"/>
                  </a:lnTo>
                  <a:lnTo>
                    <a:pt x="961" y="624"/>
                  </a:lnTo>
                  <a:lnTo>
                    <a:pt x="957" y="627"/>
                  </a:lnTo>
                  <a:lnTo>
                    <a:pt x="954" y="630"/>
                  </a:lnTo>
                  <a:lnTo>
                    <a:pt x="951" y="634"/>
                  </a:lnTo>
                  <a:lnTo>
                    <a:pt x="949" y="638"/>
                  </a:lnTo>
                  <a:lnTo>
                    <a:pt x="944" y="648"/>
                  </a:lnTo>
                  <a:lnTo>
                    <a:pt x="941" y="658"/>
                  </a:lnTo>
                  <a:lnTo>
                    <a:pt x="939" y="670"/>
                  </a:lnTo>
                  <a:lnTo>
                    <a:pt x="938" y="680"/>
                  </a:lnTo>
                  <a:lnTo>
                    <a:pt x="1017" y="667"/>
                  </a:lnTo>
                  <a:lnTo>
                    <a:pt x="1016" y="657"/>
                  </a:lnTo>
                  <a:lnTo>
                    <a:pt x="1015" y="649"/>
                  </a:lnTo>
                  <a:lnTo>
                    <a:pt x="1012" y="640"/>
                  </a:lnTo>
                  <a:lnTo>
                    <a:pt x="1009" y="633"/>
                  </a:lnTo>
                  <a:lnTo>
                    <a:pt x="1003" y="627"/>
                  </a:lnTo>
                  <a:lnTo>
                    <a:pt x="997" y="621"/>
                  </a:lnTo>
                  <a:lnTo>
                    <a:pt x="994" y="620"/>
                  </a:lnTo>
                  <a:lnTo>
                    <a:pt x="990" y="618"/>
                  </a:lnTo>
                  <a:lnTo>
                    <a:pt x="985" y="618"/>
                  </a:lnTo>
                  <a:lnTo>
                    <a:pt x="980" y="617"/>
                  </a:lnTo>
                  <a:close/>
                  <a:moveTo>
                    <a:pt x="988" y="828"/>
                  </a:moveTo>
                  <a:lnTo>
                    <a:pt x="977" y="828"/>
                  </a:lnTo>
                  <a:lnTo>
                    <a:pt x="966" y="826"/>
                  </a:lnTo>
                  <a:lnTo>
                    <a:pt x="957" y="824"/>
                  </a:lnTo>
                  <a:lnTo>
                    <a:pt x="948" y="820"/>
                  </a:lnTo>
                  <a:lnTo>
                    <a:pt x="938" y="816"/>
                  </a:lnTo>
                  <a:lnTo>
                    <a:pt x="930" y="812"/>
                  </a:lnTo>
                  <a:lnTo>
                    <a:pt x="921" y="806"/>
                  </a:lnTo>
                  <a:lnTo>
                    <a:pt x="914" y="798"/>
                  </a:lnTo>
                  <a:lnTo>
                    <a:pt x="908" y="790"/>
                  </a:lnTo>
                  <a:lnTo>
                    <a:pt x="901" y="781"/>
                  </a:lnTo>
                  <a:lnTo>
                    <a:pt x="897" y="771"/>
                  </a:lnTo>
                  <a:lnTo>
                    <a:pt x="892" y="759"/>
                  </a:lnTo>
                  <a:lnTo>
                    <a:pt x="889" y="748"/>
                  </a:lnTo>
                  <a:lnTo>
                    <a:pt x="886" y="734"/>
                  </a:lnTo>
                  <a:lnTo>
                    <a:pt x="884" y="719"/>
                  </a:lnTo>
                  <a:lnTo>
                    <a:pt x="884" y="704"/>
                  </a:lnTo>
                  <a:lnTo>
                    <a:pt x="884" y="688"/>
                  </a:lnTo>
                  <a:lnTo>
                    <a:pt x="886" y="674"/>
                  </a:lnTo>
                  <a:lnTo>
                    <a:pt x="889" y="661"/>
                  </a:lnTo>
                  <a:lnTo>
                    <a:pt x="893" y="649"/>
                  </a:lnTo>
                  <a:lnTo>
                    <a:pt x="897" y="638"/>
                  </a:lnTo>
                  <a:lnTo>
                    <a:pt x="902" y="628"/>
                  </a:lnTo>
                  <a:lnTo>
                    <a:pt x="909" y="619"/>
                  </a:lnTo>
                  <a:lnTo>
                    <a:pt x="915" y="611"/>
                  </a:lnTo>
                  <a:lnTo>
                    <a:pt x="922" y="605"/>
                  </a:lnTo>
                  <a:lnTo>
                    <a:pt x="931" y="598"/>
                  </a:lnTo>
                  <a:lnTo>
                    <a:pt x="939" y="594"/>
                  </a:lnTo>
                  <a:lnTo>
                    <a:pt x="948" y="590"/>
                  </a:lnTo>
                  <a:lnTo>
                    <a:pt x="957" y="587"/>
                  </a:lnTo>
                  <a:lnTo>
                    <a:pt x="968" y="585"/>
                  </a:lnTo>
                  <a:lnTo>
                    <a:pt x="977" y="582"/>
                  </a:lnTo>
                  <a:lnTo>
                    <a:pt x="988" y="582"/>
                  </a:lnTo>
                  <a:lnTo>
                    <a:pt x="997" y="582"/>
                  </a:lnTo>
                  <a:lnTo>
                    <a:pt x="1006" y="585"/>
                  </a:lnTo>
                  <a:lnTo>
                    <a:pt x="1015" y="587"/>
                  </a:lnTo>
                  <a:lnTo>
                    <a:pt x="1023" y="590"/>
                  </a:lnTo>
                  <a:lnTo>
                    <a:pt x="1032" y="594"/>
                  </a:lnTo>
                  <a:lnTo>
                    <a:pt x="1039" y="598"/>
                  </a:lnTo>
                  <a:lnTo>
                    <a:pt x="1045" y="604"/>
                  </a:lnTo>
                  <a:lnTo>
                    <a:pt x="1052" y="610"/>
                  </a:lnTo>
                  <a:lnTo>
                    <a:pt x="1057" y="616"/>
                  </a:lnTo>
                  <a:lnTo>
                    <a:pt x="1062" y="624"/>
                  </a:lnTo>
                  <a:lnTo>
                    <a:pt x="1065" y="631"/>
                  </a:lnTo>
                  <a:lnTo>
                    <a:pt x="1070" y="638"/>
                  </a:lnTo>
                  <a:lnTo>
                    <a:pt x="1072" y="647"/>
                  </a:lnTo>
                  <a:lnTo>
                    <a:pt x="1074" y="656"/>
                  </a:lnTo>
                  <a:lnTo>
                    <a:pt x="1075" y="665"/>
                  </a:lnTo>
                  <a:lnTo>
                    <a:pt x="1076" y="674"/>
                  </a:lnTo>
                  <a:lnTo>
                    <a:pt x="1075" y="678"/>
                  </a:lnTo>
                  <a:lnTo>
                    <a:pt x="1075" y="682"/>
                  </a:lnTo>
                  <a:lnTo>
                    <a:pt x="1074" y="686"/>
                  </a:lnTo>
                  <a:lnTo>
                    <a:pt x="1072" y="688"/>
                  </a:lnTo>
                  <a:lnTo>
                    <a:pt x="1066" y="691"/>
                  </a:lnTo>
                  <a:lnTo>
                    <a:pt x="1060" y="693"/>
                  </a:lnTo>
                  <a:lnTo>
                    <a:pt x="942" y="713"/>
                  </a:lnTo>
                  <a:lnTo>
                    <a:pt x="944" y="726"/>
                  </a:lnTo>
                  <a:lnTo>
                    <a:pt x="948" y="737"/>
                  </a:lnTo>
                  <a:lnTo>
                    <a:pt x="953" y="748"/>
                  </a:lnTo>
                  <a:lnTo>
                    <a:pt x="959" y="757"/>
                  </a:lnTo>
                  <a:lnTo>
                    <a:pt x="962" y="761"/>
                  </a:lnTo>
                  <a:lnTo>
                    <a:pt x="966" y="766"/>
                  </a:lnTo>
                  <a:lnTo>
                    <a:pt x="972" y="769"/>
                  </a:lnTo>
                  <a:lnTo>
                    <a:pt x="976" y="771"/>
                  </a:lnTo>
                  <a:lnTo>
                    <a:pt x="981" y="773"/>
                  </a:lnTo>
                  <a:lnTo>
                    <a:pt x="988" y="775"/>
                  </a:lnTo>
                  <a:lnTo>
                    <a:pt x="994" y="776"/>
                  </a:lnTo>
                  <a:lnTo>
                    <a:pt x="1000" y="776"/>
                  </a:lnTo>
                  <a:lnTo>
                    <a:pt x="1010" y="775"/>
                  </a:lnTo>
                  <a:lnTo>
                    <a:pt x="1017" y="773"/>
                  </a:lnTo>
                  <a:lnTo>
                    <a:pt x="1024" y="770"/>
                  </a:lnTo>
                  <a:lnTo>
                    <a:pt x="1032" y="766"/>
                  </a:lnTo>
                  <a:lnTo>
                    <a:pt x="1037" y="760"/>
                  </a:lnTo>
                  <a:lnTo>
                    <a:pt x="1042" y="756"/>
                  </a:lnTo>
                  <a:lnTo>
                    <a:pt x="1048" y="750"/>
                  </a:lnTo>
                  <a:lnTo>
                    <a:pt x="1051" y="746"/>
                  </a:lnTo>
                  <a:lnTo>
                    <a:pt x="1053" y="742"/>
                  </a:lnTo>
                  <a:lnTo>
                    <a:pt x="1056" y="739"/>
                  </a:lnTo>
                  <a:lnTo>
                    <a:pt x="1060" y="738"/>
                  </a:lnTo>
                  <a:lnTo>
                    <a:pt x="1064" y="737"/>
                  </a:lnTo>
                  <a:lnTo>
                    <a:pt x="1066" y="737"/>
                  </a:lnTo>
                  <a:lnTo>
                    <a:pt x="1069" y="738"/>
                  </a:lnTo>
                  <a:lnTo>
                    <a:pt x="1071" y="739"/>
                  </a:lnTo>
                  <a:lnTo>
                    <a:pt x="1073" y="741"/>
                  </a:lnTo>
                  <a:lnTo>
                    <a:pt x="1076" y="746"/>
                  </a:lnTo>
                  <a:lnTo>
                    <a:pt x="1076" y="752"/>
                  </a:lnTo>
                  <a:lnTo>
                    <a:pt x="1076" y="758"/>
                  </a:lnTo>
                  <a:lnTo>
                    <a:pt x="1075" y="765"/>
                  </a:lnTo>
                  <a:lnTo>
                    <a:pt x="1073" y="771"/>
                  </a:lnTo>
                  <a:lnTo>
                    <a:pt x="1070" y="777"/>
                  </a:lnTo>
                  <a:lnTo>
                    <a:pt x="1066" y="785"/>
                  </a:lnTo>
                  <a:lnTo>
                    <a:pt x="1062" y="790"/>
                  </a:lnTo>
                  <a:lnTo>
                    <a:pt x="1057" y="796"/>
                  </a:lnTo>
                  <a:lnTo>
                    <a:pt x="1052" y="803"/>
                  </a:lnTo>
                  <a:lnTo>
                    <a:pt x="1045" y="808"/>
                  </a:lnTo>
                  <a:lnTo>
                    <a:pt x="1039" y="813"/>
                  </a:lnTo>
                  <a:lnTo>
                    <a:pt x="1032" y="817"/>
                  </a:lnTo>
                  <a:lnTo>
                    <a:pt x="1023" y="820"/>
                  </a:lnTo>
                  <a:lnTo>
                    <a:pt x="1016" y="824"/>
                  </a:lnTo>
                  <a:lnTo>
                    <a:pt x="1006" y="826"/>
                  </a:lnTo>
                  <a:lnTo>
                    <a:pt x="997" y="828"/>
                  </a:lnTo>
                  <a:lnTo>
                    <a:pt x="988" y="828"/>
                  </a:lnTo>
                  <a:close/>
                  <a:moveTo>
                    <a:pt x="1174" y="821"/>
                  </a:moveTo>
                  <a:lnTo>
                    <a:pt x="1129" y="821"/>
                  </a:lnTo>
                  <a:lnTo>
                    <a:pt x="1124" y="821"/>
                  </a:lnTo>
                  <a:lnTo>
                    <a:pt x="1122" y="819"/>
                  </a:lnTo>
                  <a:lnTo>
                    <a:pt x="1120" y="816"/>
                  </a:lnTo>
                  <a:lnTo>
                    <a:pt x="1120" y="812"/>
                  </a:lnTo>
                  <a:lnTo>
                    <a:pt x="1120" y="598"/>
                  </a:lnTo>
                  <a:lnTo>
                    <a:pt x="1120" y="594"/>
                  </a:lnTo>
                  <a:lnTo>
                    <a:pt x="1122" y="591"/>
                  </a:lnTo>
                  <a:lnTo>
                    <a:pt x="1124" y="589"/>
                  </a:lnTo>
                  <a:lnTo>
                    <a:pt x="1129" y="589"/>
                  </a:lnTo>
                  <a:lnTo>
                    <a:pt x="1174" y="589"/>
                  </a:lnTo>
                  <a:lnTo>
                    <a:pt x="1178" y="589"/>
                  </a:lnTo>
                  <a:lnTo>
                    <a:pt x="1181" y="591"/>
                  </a:lnTo>
                  <a:lnTo>
                    <a:pt x="1182" y="594"/>
                  </a:lnTo>
                  <a:lnTo>
                    <a:pt x="1183" y="598"/>
                  </a:lnTo>
                  <a:lnTo>
                    <a:pt x="1183" y="812"/>
                  </a:lnTo>
                  <a:lnTo>
                    <a:pt x="1182" y="816"/>
                  </a:lnTo>
                  <a:lnTo>
                    <a:pt x="1181" y="819"/>
                  </a:lnTo>
                  <a:lnTo>
                    <a:pt x="1178" y="821"/>
                  </a:lnTo>
                  <a:lnTo>
                    <a:pt x="1174" y="821"/>
                  </a:lnTo>
                  <a:close/>
                  <a:moveTo>
                    <a:pt x="1152" y="556"/>
                  </a:moveTo>
                  <a:lnTo>
                    <a:pt x="1144" y="556"/>
                  </a:lnTo>
                  <a:lnTo>
                    <a:pt x="1137" y="554"/>
                  </a:lnTo>
                  <a:lnTo>
                    <a:pt x="1132" y="552"/>
                  </a:lnTo>
                  <a:lnTo>
                    <a:pt x="1126" y="548"/>
                  </a:lnTo>
                  <a:lnTo>
                    <a:pt x="1122" y="544"/>
                  </a:lnTo>
                  <a:lnTo>
                    <a:pt x="1119" y="539"/>
                  </a:lnTo>
                  <a:lnTo>
                    <a:pt x="1118" y="534"/>
                  </a:lnTo>
                  <a:lnTo>
                    <a:pt x="1117" y="528"/>
                  </a:lnTo>
                  <a:lnTo>
                    <a:pt x="1118" y="522"/>
                  </a:lnTo>
                  <a:lnTo>
                    <a:pt x="1119" y="517"/>
                  </a:lnTo>
                  <a:lnTo>
                    <a:pt x="1122" y="512"/>
                  </a:lnTo>
                  <a:lnTo>
                    <a:pt x="1126" y="508"/>
                  </a:lnTo>
                  <a:lnTo>
                    <a:pt x="1132" y="505"/>
                  </a:lnTo>
                  <a:lnTo>
                    <a:pt x="1137" y="502"/>
                  </a:lnTo>
                  <a:lnTo>
                    <a:pt x="1144" y="500"/>
                  </a:lnTo>
                  <a:lnTo>
                    <a:pt x="1152" y="500"/>
                  </a:lnTo>
                  <a:lnTo>
                    <a:pt x="1159" y="500"/>
                  </a:lnTo>
                  <a:lnTo>
                    <a:pt x="1165" y="502"/>
                  </a:lnTo>
                  <a:lnTo>
                    <a:pt x="1172" y="505"/>
                  </a:lnTo>
                  <a:lnTo>
                    <a:pt x="1177" y="508"/>
                  </a:lnTo>
                  <a:lnTo>
                    <a:pt x="1181" y="512"/>
                  </a:lnTo>
                  <a:lnTo>
                    <a:pt x="1183" y="517"/>
                  </a:lnTo>
                  <a:lnTo>
                    <a:pt x="1185" y="522"/>
                  </a:lnTo>
                  <a:lnTo>
                    <a:pt x="1186" y="528"/>
                  </a:lnTo>
                  <a:lnTo>
                    <a:pt x="1185" y="534"/>
                  </a:lnTo>
                  <a:lnTo>
                    <a:pt x="1183" y="539"/>
                  </a:lnTo>
                  <a:lnTo>
                    <a:pt x="1181" y="544"/>
                  </a:lnTo>
                  <a:lnTo>
                    <a:pt x="1177" y="548"/>
                  </a:lnTo>
                  <a:lnTo>
                    <a:pt x="1172" y="552"/>
                  </a:lnTo>
                  <a:lnTo>
                    <a:pt x="1165" y="554"/>
                  </a:lnTo>
                  <a:lnTo>
                    <a:pt x="1159" y="556"/>
                  </a:lnTo>
                  <a:lnTo>
                    <a:pt x="1152" y="556"/>
                  </a:lnTo>
                  <a:close/>
                  <a:moveTo>
                    <a:pt x="1422" y="821"/>
                  </a:moveTo>
                  <a:lnTo>
                    <a:pt x="1376" y="821"/>
                  </a:lnTo>
                  <a:lnTo>
                    <a:pt x="1372" y="821"/>
                  </a:lnTo>
                  <a:lnTo>
                    <a:pt x="1370" y="819"/>
                  </a:lnTo>
                  <a:lnTo>
                    <a:pt x="1368" y="816"/>
                  </a:lnTo>
                  <a:lnTo>
                    <a:pt x="1368" y="812"/>
                  </a:lnTo>
                  <a:lnTo>
                    <a:pt x="1368" y="655"/>
                  </a:lnTo>
                  <a:lnTo>
                    <a:pt x="1367" y="648"/>
                  </a:lnTo>
                  <a:lnTo>
                    <a:pt x="1365" y="640"/>
                  </a:lnTo>
                  <a:lnTo>
                    <a:pt x="1363" y="634"/>
                  </a:lnTo>
                  <a:lnTo>
                    <a:pt x="1360" y="629"/>
                  </a:lnTo>
                  <a:lnTo>
                    <a:pt x="1355" y="625"/>
                  </a:lnTo>
                  <a:lnTo>
                    <a:pt x="1349" y="620"/>
                  </a:lnTo>
                  <a:lnTo>
                    <a:pt x="1341" y="618"/>
                  </a:lnTo>
                  <a:lnTo>
                    <a:pt x="1332" y="617"/>
                  </a:lnTo>
                  <a:lnTo>
                    <a:pt x="1322" y="618"/>
                  </a:lnTo>
                  <a:lnTo>
                    <a:pt x="1315" y="620"/>
                  </a:lnTo>
                  <a:lnTo>
                    <a:pt x="1310" y="622"/>
                  </a:lnTo>
                  <a:lnTo>
                    <a:pt x="1305" y="626"/>
                  </a:lnTo>
                  <a:lnTo>
                    <a:pt x="1302" y="630"/>
                  </a:lnTo>
                  <a:lnTo>
                    <a:pt x="1301" y="635"/>
                  </a:lnTo>
                  <a:lnTo>
                    <a:pt x="1300" y="640"/>
                  </a:lnTo>
                  <a:lnTo>
                    <a:pt x="1300" y="646"/>
                  </a:lnTo>
                  <a:lnTo>
                    <a:pt x="1300" y="812"/>
                  </a:lnTo>
                  <a:lnTo>
                    <a:pt x="1299" y="816"/>
                  </a:lnTo>
                  <a:lnTo>
                    <a:pt x="1297" y="819"/>
                  </a:lnTo>
                  <a:lnTo>
                    <a:pt x="1295" y="821"/>
                  </a:lnTo>
                  <a:lnTo>
                    <a:pt x="1291" y="821"/>
                  </a:lnTo>
                  <a:lnTo>
                    <a:pt x="1245" y="821"/>
                  </a:lnTo>
                  <a:lnTo>
                    <a:pt x="1241" y="821"/>
                  </a:lnTo>
                  <a:lnTo>
                    <a:pt x="1239" y="819"/>
                  </a:lnTo>
                  <a:lnTo>
                    <a:pt x="1237" y="816"/>
                  </a:lnTo>
                  <a:lnTo>
                    <a:pt x="1237" y="812"/>
                  </a:lnTo>
                  <a:lnTo>
                    <a:pt x="1237" y="625"/>
                  </a:lnTo>
                  <a:lnTo>
                    <a:pt x="1237" y="619"/>
                  </a:lnTo>
                  <a:lnTo>
                    <a:pt x="1238" y="615"/>
                  </a:lnTo>
                  <a:lnTo>
                    <a:pt x="1239" y="611"/>
                  </a:lnTo>
                  <a:lnTo>
                    <a:pt x="1240" y="607"/>
                  </a:lnTo>
                  <a:lnTo>
                    <a:pt x="1242" y="604"/>
                  </a:lnTo>
                  <a:lnTo>
                    <a:pt x="1245" y="601"/>
                  </a:lnTo>
                  <a:lnTo>
                    <a:pt x="1250" y="598"/>
                  </a:lnTo>
                  <a:lnTo>
                    <a:pt x="1254" y="596"/>
                  </a:lnTo>
                  <a:lnTo>
                    <a:pt x="1261" y="593"/>
                  </a:lnTo>
                  <a:lnTo>
                    <a:pt x="1269" y="591"/>
                  </a:lnTo>
                  <a:lnTo>
                    <a:pt x="1277" y="589"/>
                  </a:lnTo>
                  <a:lnTo>
                    <a:pt x="1288" y="587"/>
                  </a:lnTo>
                  <a:lnTo>
                    <a:pt x="1309" y="584"/>
                  </a:lnTo>
                  <a:lnTo>
                    <a:pt x="1333" y="582"/>
                  </a:lnTo>
                  <a:lnTo>
                    <a:pt x="1353" y="584"/>
                  </a:lnTo>
                  <a:lnTo>
                    <a:pt x="1371" y="586"/>
                  </a:lnTo>
                  <a:lnTo>
                    <a:pt x="1379" y="589"/>
                  </a:lnTo>
                  <a:lnTo>
                    <a:pt x="1388" y="591"/>
                  </a:lnTo>
                  <a:lnTo>
                    <a:pt x="1395" y="594"/>
                  </a:lnTo>
                  <a:lnTo>
                    <a:pt x="1402" y="598"/>
                  </a:lnTo>
                  <a:lnTo>
                    <a:pt x="1409" y="602"/>
                  </a:lnTo>
                  <a:lnTo>
                    <a:pt x="1414" y="608"/>
                  </a:lnTo>
                  <a:lnTo>
                    <a:pt x="1419" y="613"/>
                  </a:lnTo>
                  <a:lnTo>
                    <a:pt x="1422" y="619"/>
                  </a:lnTo>
                  <a:lnTo>
                    <a:pt x="1427" y="627"/>
                  </a:lnTo>
                  <a:lnTo>
                    <a:pt x="1429" y="634"/>
                  </a:lnTo>
                  <a:lnTo>
                    <a:pt x="1430" y="642"/>
                  </a:lnTo>
                  <a:lnTo>
                    <a:pt x="1431" y="652"/>
                  </a:lnTo>
                  <a:lnTo>
                    <a:pt x="1431" y="812"/>
                  </a:lnTo>
                  <a:lnTo>
                    <a:pt x="1430" y="816"/>
                  </a:lnTo>
                  <a:lnTo>
                    <a:pt x="1429" y="819"/>
                  </a:lnTo>
                  <a:lnTo>
                    <a:pt x="1425" y="821"/>
                  </a:lnTo>
                  <a:lnTo>
                    <a:pt x="1422" y="821"/>
                  </a:lnTo>
                  <a:close/>
                  <a:moveTo>
                    <a:pt x="1613" y="626"/>
                  </a:moveTo>
                  <a:lnTo>
                    <a:pt x="1608" y="622"/>
                  </a:lnTo>
                  <a:lnTo>
                    <a:pt x="1602" y="620"/>
                  </a:lnTo>
                  <a:lnTo>
                    <a:pt x="1595" y="618"/>
                  </a:lnTo>
                  <a:lnTo>
                    <a:pt x="1587" y="617"/>
                  </a:lnTo>
                  <a:lnTo>
                    <a:pt x="1580" y="617"/>
                  </a:lnTo>
                  <a:lnTo>
                    <a:pt x="1576" y="618"/>
                  </a:lnTo>
                  <a:lnTo>
                    <a:pt x="1571" y="620"/>
                  </a:lnTo>
                  <a:lnTo>
                    <a:pt x="1567" y="624"/>
                  </a:lnTo>
                  <a:lnTo>
                    <a:pt x="1561" y="627"/>
                  </a:lnTo>
                  <a:lnTo>
                    <a:pt x="1558" y="630"/>
                  </a:lnTo>
                  <a:lnTo>
                    <a:pt x="1554" y="635"/>
                  </a:lnTo>
                  <a:lnTo>
                    <a:pt x="1551" y="640"/>
                  </a:lnTo>
                  <a:lnTo>
                    <a:pt x="1548" y="646"/>
                  </a:lnTo>
                  <a:lnTo>
                    <a:pt x="1544" y="652"/>
                  </a:lnTo>
                  <a:lnTo>
                    <a:pt x="1542" y="659"/>
                  </a:lnTo>
                  <a:lnTo>
                    <a:pt x="1540" y="667"/>
                  </a:lnTo>
                  <a:lnTo>
                    <a:pt x="1538" y="685"/>
                  </a:lnTo>
                  <a:lnTo>
                    <a:pt x="1537" y="704"/>
                  </a:lnTo>
                  <a:lnTo>
                    <a:pt x="1537" y="714"/>
                  </a:lnTo>
                  <a:lnTo>
                    <a:pt x="1538" y="724"/>
                  </a:lnTo>
                  <a:lnTo>
                    <a:pt x="1539" y="732"/>
                  </a:lnTo>
                  <a:lnTo>
                    <a:pt x="1541" y="740"/>
                  </a:lnTo>
                  <a:lnTo>
                    <a:pt x="1543" y="748"/>
                  </a:lnTo>
                  <a:lnTo>
                    <a:pt x="1547" y="755"/>
                  </a:lnTo>
                  <a:lnTo>
                    <a:pt x="1550" y="761"/>
                  </a:lnTo>
                  <a:lnTo>
                    <a:pt x="1553" y="767"/>
                  </a:lnTo>
                  <a:lnTo>
                    <a:pt x="1556" y="772"/>
                  </a:lnTo>
                  <a:lnTo>
                    <a:pt x="1560" y="776"/>
                  </a:lnTo>
                  <a:lnTo>
                    <a:pt x="1564" y="780"/>
                  </a:lnTo>
                  <a:lnTo>
                    <a:pt x="1569" y="784"/>
                  </a:lnTo>
                  <a:lnTo>
                    <a:pt x="1573" y="786"/>
                  </a:lnTo>
                  <a:lnTo>
                    <a:pt x="1577" y="788"/>
                  </a:lnTo>
                  <a:lnTo>
                    <a:pt x="1582" y="788"/>
                  </a:lnTo>
                  <a:lnTo>
                    <a:pt x="1587" y="789"/>
                  </a:lnTo>
                  <a:lnTo>
                    <a:pt x="1593" y="788"/>
                  </a:lnTo>
                  <a:lnTo>
                    <a:pt x="1598" y="788"/>
                  </a:lnTo>
                  <a:lnTo>
                    <a:pt x="1602" y="786"/>
                  </a:lnTo>
                  <a:lnTo>
                    <a:pt x="1607" y="784"/>
                  </a:lnTo>
                  <a:lnTo>
                    <a:pt x="1609" y="780"/>
                  </a:lnTo>
                  <a:lnTo>
                    <a:pt x="1611" y="777"/>
                  </a:lnTo>
                  <a:lnTo>
                    <a:pt x="1612" y="773"/>
                  </a:lnTo>
                  <a:lnTo>
                    <a:pt x="1613" y="769"/>
                  </a:lnTo>
                  <a:lnTo>
                    <a:pt x="1613" y="626"/>
                  </a:lnTo>
                  <a:close/>
                  <a:moveTo>
                    <a:pt x="1658" y="812"/>
                  </a:moveTo>
                  <a:lnTo>
                    <a:pt x="1653" y="815"/>
                  </a:lnTo>
                  <a:lnTo>
                    <a:pt x="1647" y="818"/>
                  </a:lnTo>
                  <a:lnTo>
                    <a:pt x="1638" y="820"/>
                  </a:lnTo>
                  <a:lnTo>
                    <a:pt x="1630" y="823"/>
                  </a:lnTo>
                  <a:lnTo>
                    <a:pt x="1619" y="825"/>
                  </a:lnTo>
                  <a:lnTo>
                    <a:pt x="1609" y="827"/>
                  </a:lnTo>
                  <a:lnTo>
                    <a:pt x="1598" y="828"/>
                  </a:lnTo>
                  <a:lnTo>
                    <a:pt x="1587" y="828"/>
                  </a:lnTo>
                  <a:lnTo>
                    <a:pt x="1572" y="828"/>
                  </a:lnTo>
                  <a:lnTo>
                    <a:pt x="1558" y="826"/>
                  </a:lnTo>
                  <a:lnTo>
                    <a:pt x="1547" y="823"/>
                  </a:lnTo>
                  <a:lnTo>
                    <a:pt x="1535" y="819"/>
                  </a:lnTo>
                  <a:lnTo>
                    <a:pt x="1524" y="814"/>
                  </a:lnTo>
                  <a:lnTo>
                    <a:pt x="1515" y="808"/>
                  </a:lnTo>
                  <a:lnTo>
                    <a:pt x="1507" y="801"/>
                  </a:lnTo>
                  <a:lnTo>
                    <a:pt x="1499" y="794"/>
                  </a:lnTo>
                  <a:lnTo>
                    <a:pt x="1493" y="786"/>
                  </a:lnTo>
                  <a:lnTo>
                    <a:pt x="1488" y="777"/>
                  </a:lnTo>
                  <a:lnTo>
                    <a:pt x="1483" y="768"/>
                  </a:lnTo>
                  <a:lnTo>
                    <a:pt x="1480" y="757"/>
                  </a:lnTo>
                  <a:lnTo>
                    <a:pt x="1477" y="747"/>
                  </a:lnTo>
                  <a:lnTo>
                    <a:pt x="1475" y="735"/>
                  </a:lnTo>
                  <a:lnTo>
                    <a:pt x="1474" y="724"/>
                  </a:lnTo>
                  <a:lnTo>
                    <a:pt x="1474" y="711"/>
                  </a:lnTo>
                  <a:lnTo>
                    <a:pt x="1474" y="698"/>
                  </a:lnTo>
                  <a:lnTo>
                    <a:pt x="1475" y="687"/>
                  </a:lnTo>
                  <a:lnTo>
                    <a:pt x="1477" y="674"/>
                  </a:lnTo>
                  <a:lnTo>
                    <a:pt x="1480" y="662"/>
                  </a:lnTo>
                  <a:lnTo>
                    <a:pt x="1483" y="652"/>
                  </a:lnTo>
                  <a:lnTo>
                    <a:pt x="1488" y="641"/>
                  </a:lnTo>
                  <a:lnTo>
                    <a:pt x="1493" y="631"/>
                  </a:lnTo>
                  <a:lnTo>
                    <a:pt x="1499" y="621"/>
                  </a:lnTo>
                  <a:lnTo>
                    <a:pt x="1505" y="613"/>
                  </a:lnTo>
                  <a:lnTo>
                    <a:pt x="1513" y="606"/>
                  </a:lnTo>
                  <a:lnTo>
                    <a:pt x="1521" y="599"/>
                  </a:lnTo>
                  <a:lnTo>
                    <a:pt x="1530" y="593"/>
                  </a:lnTo>
                  <a:lnTo>
                    <a:pt x="1539" y="589"/>
                  </a:lnTo>
                  <a:lnTo>
                    <a:pt x="1550" y="586"/>
                  </a:lnTo>
                  <a:lnTo>
                    <a:pt x="1561" y="584"/>
                  </a:lnTo>
                  <a:lnTo>
                    <a:pt x="1573" y="582"/>
                  </a:lnTo>
                  <a:lnTo>
                    <a:pt x="1587" y="585"/>
                  </a:lnTo>
                  <a:lnTo>
                    <a:pt x="1598" y="587"/>
                  </a:lnTo>
                  <a:lnTo>
                    <a:pt x="1607" y="591"/>
                  </a:lnTo>
                  <a:lnTo>
                    <a:pt x="1613" y="594"/>
                  </a:lnTo>
                  <a:lnTo>
                    <a:pt x="1613" y="487"/>
                  </a:lnTo>
                  <a:lnTo>
                    <a:pt x="1613" y="482"/>
                  </a:lnTo>
                  <a:lnTo>
                    <a:pt x="1615" y="479"/>
                  </a:lnTo>
                  <a:lnTo>
                    <a:pt x="1617" y="477"/>
                  </a:lnTo>
                  <a:lnTo>
                    <a:pt x="1621" y="477"/>
                  </a:lnTo>
                  <a:lnTo>
                    <a:pt x="1667" y="477"/>
                  </a:lnTo>
                  <a:lnTo>
                    <a:pt x="1670" y="477"/>
                  </a:lnTo>
                  <a:lnTo>
                    <a:pt x="1673" y="479"/>
                  </a:lnTo>
                  <a:lnTo>
                    <a:pt x="1675" y="482"/>
                  </a:lnTo>
                  <a:lnTo>
                    <a:pt x="1675" y="487"/>
                  </a:lnTo>
                  <a:lnTo>
                    <a:pt x="1675" y="777"/>
                  </a:lnTo>
                  <a:lnTo>
                    <a:pt x="1675" y="784"/>
                  </a:lnTo>
                  <a:lnTo>
                    <a:pt x="1674" y="789"/>
                  </a:lnTo>
                  <a:lnTo>
                    <a:pt x="1673" y="794"/>
                  </a:lnTo>
                  <a:lnTo>
                    <a:pt x="1672" y="798"/>
                  </a:lnTo>
                  <a:lnTo>
                    <a:pt x="1670" y="801"/>
                  </a:lnTo>
                  <a:lnTo>
                    <a:pt x="1667" y="806"/>
                  </a:lnTo>
                  <a:lnTo>
                    <a:pt x="1662" y="809"/>
                  </a:lnTo>
                  <a:lnTo>
                    <a:pt x="1658" y="812"/>
                  </a:lnTo>
                  <a:close/>
                  <a:moveTo>
                    <a:pt x="1815" y="617"/>
                  </a:moveTo>
                  <a:lnTo>
                    <a:pt x="1810" y="618"/>
                  </a:lnTo>
                  <a:lnTo>
                    <a:pt x="1804" y="619"/>
                  </a:lnTo>
                  <a:lnTo>
                    <a:pt x="1800" y="620"/>
                  </a:lnTo>
                  <a:lnTo>
                    <a:pt x="1796" y="624"/>
                  </a:lnTo>
                  <a:lnTo>
                    <a:pt x="1792" y="627"/>
                  </a:lnTo>
                  <a:lnTo>
                    <a:pt x="1789" y="630"/>
                  </a:lnTo>
                  <a:lnTo>
                    <a:pt x="1786" y="634"/>
                  </a:lnTo>
                  <a:lnTo>
                    <a:pt x="1782" y="638"/>
                  </a:lnTo>
                  <a:lnTo>
                    <a:pt x="1778" y="648"/>
                  </a:lnTo>
                  <a:lnTo>
                    <a:pt x="1775" y="658"/>
                  </a:lnTo>
                  <a:lnTo>
                    <a:pt x="1773" y="670"/>
                  </a:lnTo>
                  <a:lnTo>
                    <a:pt x="1773" y="680"/>
                  </a:lnTo>
                  <a:lnTo>
                    <a:pt x="1852" y="667"/>
                  </a:lnTo>
                  <a:lnTo>
                    <a:pt x="1851" y="657"/>
                  </a:lnTo>
                  <a:lnTo>
                    <a:pt x="1849" y="649"/>
                  </a:lnTo>
                  <a:lnTo>
                    <a:pt x="1847" y="640"/>
                  </a:lnTo>
                  <a:lnTo>
                    <a:pt x="1842" y="633"/>
                  </a:lnTo>
                  <a:lnTo>
                    <a:pt x="1838" y="627"/>
                  </a:lnTo>
                  <a:lnTo>
                    <a:pt x="1832" y="621"/>
                  </a:lnTo>
                  <a:lnTo>
                    <a:pt x="1828" y="620"/>
                  </a:lnTo>
                  <a:lnTo>
                    <a:pt x="1825" y="618"/>
                  </a:lnTo>
                  <a:lnTo>
                    <a:pt x="1819" y="618"/>
                  </a:lnTo>
                  <a:lnTo>
                    <a:pt x="1815" y="617"/>
                  </a:lnTo>
                  <a:close/>
                  <a:moveTo>
                    <a:pt x="1822" y="828"/>
                  </a:moveTo>
                  <a:lnTo>
                    <a:pt x="1812" y="828"/>
                  </a:lnTo>
                  <a:lnTo>
                    <a:pt x="1801" y="826"/>
                  </a:lnTo>
                  <a:lnTo>
                    <a:pt x="1791" y="824"/>
                  </a:lnTo>
                  <a:lnTo>
                    <a:pt x="1781" y="820"/>
                  </a:lnTo>
                  <a:lnTo>
                    <a:pt x="1773" y="816"/>
                  </a:lnTo>
                  <a:lnTo>
                    <a:pt x="1764" y="812"/>
                  </a:lnTo>
                  <a:lnTo>
                    <a:pt x="1756" y="806"/>
                  </a:lnTo>
                  <a:lnTo>
                    <a:pt x="1749" y="798"/>
                  </a:lnTo>
                  <a:lnTo>
                    <a:pt x="1742" y="790"/>
                  </a:lnTo>
                  <a:lnTo>
                    <a:pt x="1736" y="781"/>
                  </a:lnTo>
                  <a:lnTo>
                    <a:pt x="1731" y="771"/>
                  </a:lnTo>
                  <a:lnTo>
                    <a:pt x="1727" y="759"/>
                  </a:lnTo>
                  <a:lnTo>
                    <a:pt x="1723" y="748"/>
                  </a:lnTo>
                  <a:lnTo>
                    <a:pt x="1720" y="734"/>
                  </a:lnTo>
                  <a:lnTo>
                    <a:pt x="1719" y="719"/>
                  </a:lnTo>
                  <a:lnTo>
                    <a:pt x="1718" y="704"/>
                  </a:lnTo>
                  <a:lnTo>
                    <a:pt x="1719" y="688"/>
                  </a:lnTo>
                  <a:lnTo>
                    <a:pt x="1720" y="674"/>
                  </a:lnTo>
                  <a:lnTo>
                    <a:pt x="1723" y="661"/>
                  </a:lnTo>
                  <a:lnTo>
                    <a:pt x="1727" y="649"/>
                  </a:lnTo>
                  <a:lnTo>
                    <a:pt x="1732" y="638"/>
                  </a:lnTo>
                  <a:lnTo>
                    <a:pt x="1737" y="628"/>
                  </a:lnTo>
                  <a:lnTo>
                    <a:pt x="1742" y="619"/>
                  </a:lnTo>
                  <a:lnTo>
                    <a:pt x="1750" y="611"/>
                  </a:lnTo>
                  <a:lnTo>
                    <a:pt x="1757" y="605"/>
                  </a:lnTo>
                  <a:lnTo>
                    <a:pt x="1764" y="598"/>
                  </a:lnTo>
                  <a:lnTo>
                    <a:pt x="1774" y="594"/>
                  </a:lnTo>
                  <a:lnTo>
                    <a:pt x="1782" y="590"/>
                  </a:lnTo>
                  <a:lnTo>
                    <a:pt x="1792" y="587"/>
                  </a:lnTo>
                  <a:lnTo>
                    <a:pt x="1801" y="585"/>
                  </a:lnTo>
                  <a:lnTo>
                    <a:pt x="1812" y="582"/>
                  </a:lnTo>
                  <a:lnTo>
                    <a:pt x="1821" y="582"/>
                  </a:lnTo>
                  <a:lnTo>
                    <a:pt x="1832" y="582"/>
                  </a:lnTo>
                  <a:lnTo>
                    <a:pt x="1841" y="585"/>
                  </a:lnTo>
                  <a:lnTo>
                    <a:pt x="1850" y="587"/>
                  </a:lnTo>
                  <a:lnTo>
                    <a:pt x="1858" y="590"/>
                  </a:lnTo>
                  <a:lnTo>
                    <a:pt x="1866" y="594"/>
                  </a:lnTo>
                  <a:lnTo>
                    <a:pt x="1873" y="598"/>
                  </a:lnTo>
                  <a:lnTo>
                    <a:pt x="1880" y="604"/>
                  </a:lnTo>
                  <a:lnTo>
                    <a:pt x="1886" y="610"/>
                  </a:lnTo>
                  <a:lnTo>
                    <a:pt x="1892" y="616"/>
                  </a:lnTo>
                  <a:lnTo>
                    <a:pt x="1896" y="624"/>
                  </a:lnTo>
                  <a:lnTo>
                    <a:pt x="1900" y="631"/>
                  </a:lnTo>
                  <a:lnTo>
                    <a:pt x="1903" y="638"/>
                  </a:lnTo>
                  <a:lnTo>
                    <a:pt x="1907" y="647"/>
                  </a:lnTo>
                  <a:lnTo>
                    <a:pt x="1909" y="656"/>
                  </a:lnTo>
                  <a:lnTo>
                    <a:pt x="1910" y="665"/>
                  </a:lnTo>
                  <a:lnTo>
                    <a:pt x="1910" y="674"/>
                  </a:lnTo>
                  <a:lnTo>
                    <a:pt x="1910" y="678"/>
                  </a:lnTo>
                  <a:lnTo>
                    <a:pt x="1909" y="682"/>
                  </a:lnTo>
                  <a:lnTo>
                    <a:pt x="1908" y="686"/>
                  </a:lnTo>
                  <a:lnTo>
                    <a:pt x="1907" y="688"/>
                  </a:lnTo>
                  <a:lnTo>
                    <a:pt x="1901" y="691"/>
                  </a:lnTo>
                  <a:lnTo>
                    <a:pt x="1894" y="693"/>
                  </a:lnTo>
                  <a:lnTo>
                    <a:pt x="1776" y="713"/>
                  </a:lnTo>
                  <a:lnTo>
                    <a:pt x="1778" y="726"/>
                  </a:lnTo>
                  <a:lnTo>
                    <a:pt x="1782" y="737"/>
                  </a:lnTo>
                  <a:lnTo>
                    <a:pt x="1787" y="748"/>
                  </a:lnTo>
                  <a:lnTo>
                    <a:pt x="1793" y="757"/>
                  </a:lnTo>
                  <a:lnTo>
                    <a:pt x="1797" y="761"/>
                  </a:lnTo>
                  <a:lnTo>
                    <a:pt x="1801" y="766"/>
                  </a:lnTo>
                  <a:lnTo>
                    <a:pt x="1806" y="769"/>
                  </a:lnTo>
                  <a:lnTo>
                    <a:pt x="1811" y="771"/>
                  </a:lnTo>
                  <a:lnTo>
                    <a:pt x="1816" y="773"/>
                  </a:lnTo>
                  <a:lnTo>
                    <a:pt x="1821" y="775"/>
                  </a:lnTo>
                  <a:lnTo>
                    <a:pt x="1828" y="776"/>
                  </a:lnTo>
                  <a:lnTo>
                    <a:pt x="1835" y="776"/>
                  </a:lnTo>
                  <a:lnTo>
                    <a:pt x="1843" y="775"/>
                  </a:lnTo>
                  <a:lnTo>
                    <a:pt x="1852" y="773"/>
                  </a:lnTo>
                  <a:lnTo>
                    <a:pt x="1859" y="770"/>
                  </a:lnTo>
                  <a:lnTo>
                    <a:pt x="1866" y="766"/>
                  </a:lnTo>
                  <a:lnTo>
                    <a:pt x="1872" y="760"/>
                  </a:lnTo>
                  <a:lnTo>
                    <a:pt x="1877" y="756"/>
                  </a:lnTo>
                  <a:lnTo>
                    <a:pt x="1881" y="750"/>
                  </a:lnTo>
                  <a:lnTo>
                    <a:pt x="1886" y="746"/>
                  </a:lnTo>
                  <a:lnTo>
                    <a:pt x="1888" y="742"/>
                  </a:lnTo>
                  <a:lnTo>
                    <a:pt x="1891" y="739"/>
                  </a:lnTo>
                  <a:lnTo>
                    <a:pt x="1894" y="738"/>
                  </a:lnTo>
                  <a:lnTo>
                    <a:pt x="1898" y="737"/>
                  </a:lnTo>
                  <a:lnTo>
                    <a:pt x="1901" y="737"/>
                  </a:lnTo>
                  <a:lnTo>
                    <a:pt x="1903" y="738"/>
                  </a:lnTo>
                  <a:lnTo>
                    <a:pt x="1906" y="739"/>
                  </a:lnTo>
                  <a:lnTo>
                    <a:pt x="1908" y="741"/>
                  </a:lnTo>
                  <a:lnTo>
                    <a:pt x="1910" y="746"/>
                  </a:lnTo>
                  <a:lnTo>
                    <a:pt x="1911" y="752"/>
                  </a:lnTo>
                  <a:lnTo>
                    <a:pt x="1911" y="758"/>
                  </a:lnTo>
                  <a:lnTo>
                    <a:pt x="1910" y="765"/>
                  </a:lnTo>
                  <a:lnTo>
                    <a:pt x="1908" y="771"/>
                  </a:lnTo>
                  <a:lnTo>
                    <a:pt x="1905" y="777"/>
                  </a:lnTo>
                  <a:lnTo>
                    <a:pt x="1901" y="785"/>
                  </a:lnTo>
                  <a:lnTo>
                    <a:pt x="1897" y="790"/>
                  </a:lnTo>
                  <a:lnTo>
                    <a:pt x="1892" y="796"/>
                  </a:lnTo>
                  <a:lnTo>
                    <a:pt x="1887" y="803"/>
                  </a:lnTo>
                  <a:lnTo>
                    <a:pt x="1880" y="808"/>
                  </a:lnTo>
                  <a:lnTo>
                    <a:pt x="1874" y="813"/>
                  </a:lnTo>
                  <a:lnTo>
                    <a:pt x="1867" y="817"/>
                  </a:lnTo>
                  <a:lnTo>
                    <a:pt x="1858" y="820"/>
                  </a:lnTo>
                  <a:lnTo>
                    <a:pt x="1850" y="824"/>
                  </a:lnTo>
                  <a:lnTo>
                    <a:pt x="1841" y="826"/>
                  </a:lnTo>
                  <a:lnTo>
                    <a:pt x="1832" y="828"/>
                  </a:lnTo>
                  <a:lnTo>
                    <a:pt x="1822" y="828"/>
                  </a:lnTo>
                  <a:close/>
                  <a:moveTo>
                    <a:pt x="2138" y="821"/>
                  </a:moveTo>
                  <a:lnTo>
                    <a:pt x="2093" y="821"/>
                  </a:lnTo>
                  <a:lnTo>
                    <a:pt x="2089" y="821"/>
                  </a:lnTo>
                  <a:lnTo>
                    <a:pt x="2087" y="819"/>
                  </a:lnTo>
                  <a:lnTo>
                    <a:pt x="2085" y="816"/>
                  </a:lnTo>
                  <a:lnTo>
                    <a:pt x="2085" y="812"/>
                  </a:lnTo>
                  <a:lnTo>
                    <a:pt x="2085" y="655"/>
                  </a:lnTo>
                  <a:lnTo>
                    <a:pt x="2083" y="648"/>
                  </a:lnTo>
                  <a:lnTo>
                    <a:pt x="2082" y="640"/>
                  </a:lnTo>
                  <a:lnTo>
                    <a:pt x="2080" y="634"/>
                  </a:lnTo>
                  <a:lnTo>
                    <a:pt x="2076" y="629"/>
                  </a:lnTo>
                  <a:lnTo>
                    <a:pt x="2072" y="625"/>
                  </a:lnTo>
                  <a:lnTo>
                    <a:pt x="2066" y="620"/>
                  </a:lnTo>
                  <a:lnTo>
                    <a:pt x="2057" y="618"/>
                  </a:lnTo>
                  <a:lnTo>
                    <a:pt x="2048" y="617"/>
                  </a:lnTo>
                  <a:lnTo>
                    <a:pt x="2038" y="618"/>
                  </a:lnTo>
                  <a:lnTo>
                    <a:pt x="2032" y="620"/>
                  </a:lnTo>
                  <a:lnTo>
                    <a:pt x="2026" y="622"/>
                  </a:lnTo>
                  <a:lnTo>
                    <a:pt x="2021" y="626"/>
                  </a:lnTo>
                  <a:lnTo>
                    <a:pt x="2019" y="630"/>
                  </a:lnTo>
                  <a:lnTo>
                    <a:pt x="2017" y="635"/>
                  </a:lnTo>
                  <a:lnTo>
                    <a:pt x="2016" y="640"/>
                  </a:lnTo>
                  <a:lnTo>
                    <a:pt x="2016" y="646"/>
                  </a:lnTo>
                  <a:lnTo>
                    <a:pt x="2016" y="812"/>
                  </a:lnTo>
                  <a:lnTo>
                    <a:pt x="2016" y="816"/>
                  </a:lnTo>
                  <a:lnTo>
                    <a:pt x="2014" y="819"/>
                  </a:lnTo>
                  <a:lnTo>
                    <a:pt x="2011" y="821"/>
                  </a:lnTo>
                  <a:lnTo>
                    <a:pt x="2008" y="821"/>
                  </a:lnTo>
                  <a:lnTo>
                    <a:pt x="1962" y="821"/>
                  </a:lnTo>
                  <a:lnTo>
                    <a:pt x="1958" y="821"/>
                  </a:lnTo>
                  <a:lnTo>
                    <a:pt x="1955" y="819"/>
                  </a:lnTo>
                  <a:lnTo>
                    <a:pt x="1954" y="816"/>
                  </a:lnTo>
                  <a:lnTo>
                    <a:pt x="1953" y="812"/>
                  </a:lnTo>
                  <a:lnTo>
                    <a:pt x="1953" y="625"/>
                  </a:lnTo>
                  <a:lnTo>
                    <a:pt x="1954" y="619"/>
                  </a:lnTo>
                  <a:lnTo>
                    <a:pt x="1954" y="615"/>
                  </a:lnTo>
                  <a:lnTo>
                    <a:pt x="1955" y="611"/>
                  </a:lnTo>
                  <a:lnTo>
                    <a:pt x="1957" y="607"/>
                  </a:lnTo>
                  <a:lnTo>
                    <a:pt x="1959" y="604"/>
                  </a:lnTo>
                  <a:lnTo>
                    <a:pt x="1962" y="601"/>
                  </a:lnTo>
                  <a:lnTo>
                    <a:pt x="1967" y="598"/>
                  </a:lnTo>
                  <a:lnTo>
                    <a:pt x="1971" y="596"/>
                  </a:lnTo>
                  <a:lnTo>
                    <a:pt x="1977" y="593"/>
                  </a:lnTo>
                  <a:lnTo>
                    <a:pt x="1986" y="591"/>
                  </a:lnTo>
                  <a:lnTo>
                    <a:pt x="1994" y="589"/>
                  </a:lnTo>
                  <a:lnTo>
                    <a:pt x="2003" y="587"/>
                  </a:lnTo>
                  <a:lnTo>
                    <a:pt x="2026" y="584"/>
                  </a:lnTo>
                  <a:lnTo>
                    <a:pt x="2050" y="582"/>
                  </a:lnTo>
                  <a:lnTo>
                    <a:pt x="2070" y="584"/>
                  </a:lnTo>
                  <a:lnTo>
                    <a:pt x="2088" y="586"/>
                  </a:lnTo>
                  <a:lnTo>
                    <a:pt x="2096" y="589"/>
                  </a:lnTo>
                  <a:lnTo>
                    <a:pt x="2105" y="591"/>
                  </a:lnTo>
                  <a:lnTo>
                    <a:pt x="2112" y="594"/>
                  </a:lnTo>
                  <a:lnTo>
                    <a:pt x="2118" y="598"/>
                  </a:lnTo>
                  <a:lnTo>
                    <a:pt x="2125" y="602"/>
                  </a:lnTo>
                  <a:lnTo>
                    <a:pt x="2131" y="608"/>
                  </a:lnTo>
                  <a:lnTo>
                    <a:pt x="2135" y="613"/>
                  </a:lnTo>
                  <a:lnTo>
                    <a:pt x="2139" y="619"/>
                  </a:lnTo>
                  <a:lnTo>
                    <a:pt x="2142" y="627"/>
                  </a:lnTo>
                  <a:lnTo>
                    <a:pt x="2146" y="634"/>
                  </a:lnTo>
                  <a:lnTo>
                    <a:pt x="2147" y="642"/>
                  </a:lnTo>
                  <a:lnTo>
                    <a:pt x="2147" y="652"/>
                  </a:lnTo>
                  <a:lnTo>
                    <a:pt x="2147" y="812"/>
                  </a:lnTo>
                  <a:lnTo>
                    <a:pt x="2147" y="816"/>
                  </a:lnTo>
                  <a:lnTo>
                    <a:pt x="2145" y="819"/>
                  </a:lnTo>
                  <a:lnTo>
                    <a:pt x="2142" y="821"/>
                  </a:lnTo>
                  <a:lnTo>
                    <a:pt x="2138" y="821"/>
                  </a:lnTo>
                  <a:close/>
                  <a:moveTo>
                    <a:pt x="2374" y="821"/>
                  </a:moveTo>
                  <a:lnTo>
                    <a:pt x="2329" y="821"/>
                  </a:lnTo>
                  <a:lnTo>
                    <a:pt x="2325" y="821"/>
                  </a:lnTo>
                  <a:lnTo>
                    <a:pt x="2322" y="819"/>
                  </a:lnTo>
                  <a:lnTo>
                    <a:pt x="2320" y="816"/>
                  </a:lnTo>
                  <a:lnTo>
                    <a:pt x="2320" y="812"/>
                  </a:lnTo>
                  <a:lnTo>
                    <a:pt x="2320" y="598"/>
                  </a:lnTo>
                  <a:lnTo>
                    <a:pt x="2320" y="594"/>
                  </a:lnTo>
                  <a:lnTo>
                    <a:pt x="2322" y="591"/>
                  </a:lnTo>
                  <a:lnTo>
                    <a:pt x="2325" y="589"/>
                  </a:lnTo>
                  <a:lnTo>
                    <a:pt x="2329" y="589"/>
                  </a:lnTo>
                  <a:lnTo>
                    <a:pt x="2374" y="589"/>
                  </a:lnTo>
                  <a:lnTo>
                    <a:pt x="2378" y="589"/>
                  </a:lnTo>
                  <a:lnTo>
                    <a:pt x="2381" y="591"/>
                  </a:lnTo>
                  <a:lnTo>
                    <a:pt x="2382" y="594"/>
                  </a:lnTo>
                  <a:lnTo>
                    <a:pt x="2384" y="598"/>
                  </a:lnTo>
                  <a:lnTo>
                    <a:pt x="2384" y="812"/>
                  </a:lnTo>
                  <a:lnTo>
                    <a:pt x="2382" y="816"/>
                  </a:lnTo>
                  <a:lnTo>
                    <a:pt x="2381" y="819"/>
                  </a:lnTo>
                  <a:lnTo>
                    <a:pt x="2378" y="821"/>
                  </a:lnTo>
                  <a:lnTo>
                    <a:pt x="2374" y="821"/>
                  </a:lnTo>
                  <a:close/>
                  <a:moveTo>
                    <a:pt x="2352" y="556"/>
                  </a:moveTo>
                  <a:lnTo>
                    <a:pt x="2344" y="556"/>
                  </a:lnTo>
                  <a:lnTo>
                    <a:pt x="2337" y="554"/>
                  </a:lnTo>
                  <a:lnTo>
                    <a:pt x="2332" y="552"/>
                  </a:lnTo>
                  <a:lnTo>
                    <a:pt x="2327" y="548"/>
                  </a:lnTo>
                  <a:lnTo>
                    <a:pt x="2322" y="544"/>
                  </a:lnTo>
                  <a:lnTo>
                    <a:pt x="2319" y="539"/>
                  </a:lnTo>
                  <a:lnTo>
                    <a:pt x="2318" y="534"/>
                  </a:lnTo>
                  <a:lnTo>
                    <a:pt x="2317" y="528"/>
                  </a:lnTo>
                  <a:lnTo>
                    <a:pt x="2318" y="522"/>
                  </a:lnTo>
                  <a:lnTo>
                    <a:pt x="2319" y="517"/>
                  </a:lnTo>
                  <a:lnTo>
                    <a:pt x="2322" y="512"/>
                  </a:lnTo>
                  <a:lnTo>
                    <a:pt x="2327" y="508"/>
                  </a:lnTo>
                  <a:lnTo>
                    <a:pt x="2332" y="505"/>
                  </a:lnTo>
                  <a:lnTo>
                    <a:pt x="2337" y="502"/>
                  </a:lnTo>
                  <a:lnTo>
                    <a:pt x="2344" y="500"/>
                  </a:lnTo>
                  <a:lnTo>
                    <a:pt x="2352" y="500"/>
                  </a:lnTo>
                  <a:lnTo>
                    <a:pt x="2359" y="500"/>
                  </a:lnTo>
                  <a:lnTo>
                    <a:pt x="2366" y="502"/>
                  </a:lnTo>
                  <a:lnTo>
                    <a:pt x="2372" y="505"/>
                  </a:lnTo>
                  <a:lnTo>
                    <a:pt x="2377" y="508"/>
                  </a:lnTo>
                  <a:lnTo>
                    <a:pt x="2380" y="512"/>
                  </a:lnTo>
                  <a:lnTo>
                    <a:pt x="2384" y="517"/>
                  </a:lnTo>
                  <a:lnTo>
                    <a:pt x="2386" y="522"/>
                  </a:lnTo>
                  <a:lnTo>
                    <a:pt x="2387" y="528"/>
                  </a:lnTo>
                  <a:lnTo>
                    <a:pt x="2386" y="534"/>
                  </a:lnTo>
                  <a:lnTo>
                    <a:pt x="2384" y="539"/>
                  </a:lnTo>
                  <a:lnTo>
                    <a:pt x="2380" y="544"/>
                  </a:lnTo>
                  <a:lnTo>
                    <a:pt x="2377" y="548"/>
                  </a:lnTo>
                  <a:lnTo>
                    <a:pt x="2372" y="552"/>
                  </a:lnTo>
                  <a:lnTo>
                    <a:pt x="2366" y="554"/>
                  </a:lnTo>
                  <a:lnTo>
                    <a:pt x="2359" y="556"/>
                  </a:lnTo>
                  <a:lnTo>
                    <a:pt x="2352" y="556"/>
                  </a:lnTo>
                  <a:close/>
                  <a:moveTo>
                    <a:pt x="2623" y="821"/>
                  </a:moveTo>
                  <a:lnTo>
                    <a:pt x="2576" y="821"/>
                  </a:lnTo>
                  <a:lnTo>
                    <a:pt x="2572" y="821"/>
                  </a:lnTo>
                  <a:lnTo>
                    <a:pt x="2570" y="819"/>
                  </a:lnTo>
                  <a:lnTo>
                    <a:pt x="2568" y="816"/>
                  </a:lnTo>
                  <a:lnTo>
                    <a:pt x="2568" y="812"/>
                  </a:lnTo>
                  <a:lnTo>
                    <a:pt x="2568" y="655"/>
                  </a:lnTo>
                  <a:lnTo>
                    <a:pt x="2567" y="648"/>
                  </a:lnTo>
                  <a:lnTo>
                    <a:pt x="2566" y="640"/>
                  </a:lnTo>
                  <a:lnTo>
                    <a:pt x="2564" y="634"/>
                  </a:lnTo>
                  <a:lnTo>
                    <a:pt x="2559" y="629"/>
                  </a:lnTo>
                  <a:lnTo>
                    <a:pt x="2555" y="625"/>
                  </a:lnTo>
                  <a:lnTo>
                    <a:pt x="2549" y="620"/>
                  </a:lnTo>
                  <a:lnTo>
                    <a:pt x="2541" y="618"/>
                  </a:lnTo>
                  <a:lnTo>
                    <a:pt x="2532" y="617"/>
                  </a:lnTo>
                  <a:lnTo>
                    <a:pt x="2523" y="618"/>
                  </a:lnTo>
                  <a:lnTo>
                    <a:pt x="2515" y="620"/>
                  </a:lnTo>
                  <a:lnTo>
                    <a:pt x="2509" y="622"/>
                  </a:lnTo>
                  <a:lnTo>
                    <a:pt x="2506" y="626"/>
                  </a:lnTo>
                  <a:lnTo>
                    <a:pt x="2503" y="630"/>
                  </a:lnTo>
                  <a:lnTo>
                    <a:pt x="2500" y="635"/>
                  </a:lnTo>
                  <a:lnTo>
                    <a:pt x="2500" y="640"/>
                  </a:lnTo>
                  <a:lnTo>
                    <a:pt x="2499" y="646"/>
                  </a:lnTo>
                  <a:lnTo>
                    <a:pt x="2499" y="812"/>
                  </a:lnTo>
                  <a:lnTo>
                    <a:pt x="2499" y="816"/>
                  </a:lnTo>
                  <a:lnTo>
                    <a:pt x="2497" y="819"/>
                  </a:lnTo>
                  <a:lnTo>
                    <a:pt x="2495" y="821"/>
                  </a:lnTo>
                  <a:lnTo>
                    <a:pt x="2491" y="821"/>
                  </a:lnTo>
                  <a:lnTo>
                    <a:pt x="2446" y="821"/>
                  </a:lnTo>
                  <a:lnTo>
                    <a:pt x="2441" y="821"/>
                  </a:lnTo>
                  <a:lnTo>
                    <a:pt x="2439" y="819"/>
                  </a:lnTo>
                  <a:lnTo>
                    <a:pt x="2437" y="816"/>
                  </a:lnTo>
                  <a:lnTo>
                    <a:pt x="2437" y="812"/>
                  </a:lnTo>
                  <a:lnTo>
                    <a:pt x="2437" y="625"/>
                  </a:lnTo>
                  <a:lnTo>
                    <a:pt x="2437" y="619"/>
                  </a:lnTo>
                  <a:lnTo>
                    <a:pt x="2437" y="615"/>
                  </a:lnTo>
                  <a:lnTo>
                    <a:pt x="2438" y="611"/>
                  </a:lnTo>
                  <a:lnTo>
                    <a:pt x="2440" y="607"/>
                  </a:lnTo>
                  <a:lnTo>
                    <a:pt x="2443" y="604"/>
                  </a:lnTo>
                  <a:lnTo>
                    <a:pt x="2446" y="601"/>
                  </a:lnTo>
                  <a:lnTo>
                    <a:pt x="2450" y="598"/>
                  </a:lnTo>
                  <a:lnTo>
                    <a:pt x="2454" y="596"/>
                  </a:lnTo>
                  <a:lnTo>
                    <a:pt x="2460" y="593"/>
                  </a:lnTo>
                  <a:lnTo>
                    <a:pt x="2469" y="591"/>
                  </a:lnTo>
                  <a:lnTo>
                    <a:pt x="2477" y="589"/>
                  </a:lnTo>
                  <a:lnTo>
                    <a:pt x="2488" y="587"/>
                  </a:lnTo>
                  <a:lnTo>
                    <a:pt x="2509" y="584"/>
                  </a:lnTo>
                  <a:lnTo>
                    <a:pt x="2533" y="582"/>
                  </a:lnTo>
                  <a:lnTo>
                    <a:pt x="2553" y="584"/>
                  </a:lnTo>
                  <a:lnTo>
                    <a:pt x="2571" y="586"/>
                  </a:lnTo>
                  <a:lnTo>
                    <a:pt x="2579" y="589"/>
                  </a:lnTo>
                  <a:lnTo>
                    <a:pt x="2588" y="591"/>
                  </a:lnTo>
                  <a:lnTo>
                    <a:pt x="2595" y="594"/>
                  </a:lnTo>
                  <a:lnTo>
                    <a:pt x="2603" y="598"/>
                  </a:lnTo>
                  <a:lnTo>
                    <a:pt x="2608" y="602"/>
                  </a:lnTo>
                  <a:lnTo>
                    <a:pt x="2614" y="608"/>
                  </a:lnTo>
                  <a:lnTo>
                    <a:pt x="2618" y="613"/>
                  </a:lnTo>
                  <a:lnTo>
                    <a:pt x="2623" y="619"/>
                  </a:lnTo>
                  <a:lnTo>
                    <a:pt x="2626" y="627"/>
                  </a:lnTo>
                  <a:lnTo>
                    <a:pt x="2629" y="634"/>
                  </a:lnTo>
                  <a:lnTo>
                    <a:pt x="2630" y="642"/>
                  </a:lnTo>
                  <a:lnTo>
                    <a:pt x="2631" y="652"/>
                  </a:lnTo>
                  <a:lnTo>
                    <a:pt x="2631" y="812"/>
                  </a:lnTo>
                  <a:lnTo>
                    <a:pt x="2630" y="816"/>
                  </a:lnTo>
                  <a:lnTo>
                    <a:pt x="2629" y="819"/>
                  </a:lnTo>
                  <a:lnTo>
                    <a:pt x="2626" y="821"/>
                  </a:lnTo>
                  <a:lnTo>
                    <a:pt x="2623" y="821"/>
                  </a:lnTo>
                  <a:close/>
                  <a:moveTo>
                    <a:pt x="2895" y="541"/>
                  </a:moveTo>
                  <a:lnTo>
                    <a:pt x="2883" y="541"/>
                  </a:lnTo>
                  <a:lnTo>
                    <a:pt x="2872" y="544"/>
                  </a:lnTo>
                  <a:lnTo>
                    <a:pt x="2872" y="778"/>
                  </a:lnTo>
                  <a:lnTo>
                    <a:pt x="2883" y="780"/>
                  </a:lnTo>
                  <a:lnTo>
                    <a:pt x="2895" y="780"/>
                  </a:lnTo>
                  <a:lnTo>
                    <a:pt x="2906" y="780"/>
                  </a:lnTo>
                  <a:lnTo>
                    <a:pt x="2915" y="778"/>
                  </a:lnTo>
                  <a:lnTo>
                    <a:pt x="2925" y="776"/>
                  </a:lnTo>
                  <a:lnTo>
                    <a:pt x="2933" y="773"/>
                  </a:lnTo>
                  <a:lnTo>
                    <a:pt x="2940" y="768"/>
                  </a:lnTo>
                  <a:lnTo>
                    <a:pt x="2947" y="763"/>
                  </a:lnTo>
                  <a:lnTo>
                    <a:pt x="2953" y="756"/>
                  </a:lnTo>
                  <a:lnTo>
                    <a:pt x="2958" y="749"/>
                  </a:lnTo>
                  <a:lnTo>
                    <a:pt x="2963" y="741"/>
                  </a:lnTo>
                  <a:lnTo>
                    <a:pt x="2967" y="732"/>
                  </a:lnTo>
                  <a:lnTo>
                    <a:pt x="2970" y="722"/>
                  </a:lnTo>
                  <a:lnTo>
                    <a:pt x="2973" y="712"/>
                  </a:lnTo>
                  <a:lnTo>
                    <a:pt x="2975" y="700"/>
                  </a:lnTo>
                  <a:lnTo>
                    <a:pt x="2976" y="688"/>
                  </a:lnTo>
                  <a:lnTo>
                    <a:pt x="2977" y="675"/>
                  </a:lnTo>
                  <a:lnTo>
                    <a:pt x="2977" y="661"/>
                  </a:lnTo>
                  <a:lnTo>
                    <a:pt x="2977" y="647"/>
                  </a:lnTo>
                  <a:lnTo>
                    <a:pt x="2976" y="634"/>
                  </a:lnTo>
                  <a:lnTo>
                    <a:pt x="2975" y="621"/>
                  </a:lnTo>
                  <a:lnTo>
                    <a:pt x="2973" y="610"/>
                  </a:lnTo>
                  <a:lnTo>
                    <a:pt x="2970" y="599"/>
                  </a:lnTo>
                  <a:lnTo>
                    <a:pt x="2967" y="590"/>
                  </a:lnTo>
                  <a:lnTo>
                    <a:pt x="2963" y="580"/>
                  </a:lnTo>
                  <a:lnTo>
                    <a:pt x="2957" y="573"/>
                  </a:lnTo>
                  <a:lnTo>
                    <a:pt x="2952" y="566"/>
                  </a:lnTo>
                  <a:lnTo>
                    <a:pt x="2947" y="559"/>
                  </a:lnTo>
                  <a:lnTo>
                    <a:pt x="2939" y="554"/>
                  </a:lnTo>
                  <a:lnTo>
                    <a:pt x="2932" y="550"/>
                  </a:lnTo>
                  <a:lnTo>
                    <a:pt x="2924" y="546"/>
                  </a:lnTo>
                  <a:lnTo>
                    <a:pt x="2915" y="544"/>
                  </a:lnTo>
                  <a:lnTo>
                    <a:pt x="2906" y="541"/>
                  </a:lnTo>
                  <a:lnTo>
                    <a:pt x="2895" y="541"/>
                  </a:lnTo>
                  <a:close/>
                  <a:moveTo>
                    <a:pt x="2886" y="826"/>
                  </a:moveTo>
                  <a:lnTo>
                    <a:pt x="2863" y="826"/>
                  </a:lnTo>
                  <a:lnTo>
                    <a:pt x="2842" y="824"/>
                  </a:lnTo>
                  <a:lnTo>
                    <a:pt x="2825" y="820"/>
                  </a:lnTo>
                  <a:lnTo>
                    <a:pt x="2813" y="818"/>
                  </a:lnTo>
                  <a:lnTo>
                    <a:pt x="2809" y="816"/>
                  </a:lnTo>
                  <a:lnTo>
                    <a:pt x="2807" y="814"/>
                  </a:lnTo>
                  <a:lnTo>
                    <a:pt x="2805" y="811"/>
                  </a:lnTo>
                  <a:lnTo>
                    <a:pt x="2805" y="807"/>
                  </a:lnTo>
                  <a:lnTo>
                    <a:pt x="2805" y="519"/>
                  </a:lnTo>
                  <a:lnTo>
                    <a:pt x="2805" y="515"/>
                  </a:lnTo>
                  <a:lnTo>
                    <a:pt x="2807" y="512"/>
                  </a:lnTo>
                  <a:lnTo>
                    <a:pt x="2809" y="509"/>
                  </a:lnTo>
                  <a:lnTo>
                    <a:pt x="2813" y="507"/>
                  </a:lnTo>
                  <a:lnTo>
                    <a:pt x="2824" y="505"/>
                  </a:lnTo>
                  <a:lnTo>
                    <a:pt x="2840" y="502"/>
                  </a:lnTo>
                  <a:lnTo>
                    <a:pt x="2862" y="500"/>
                  </a:lnTo>
                  <a:lnTo>
                    <a:pt x="2886" y="499"/>
                  </a:lnTo>
                  <a:lnTo>
                    <a:pt x="2907" y="500"/>
                  </a:lnTo>
                  <a:lnTo>
                    <a:pt x="2925" y="502"/>
                  </a:lnTo>
                  <a:lnTo>
                    <a:pt x="2943" y="506"/>
                  </a:lnTo>
                  <a:lnTo>
                    <a:pt x="2958" y="511"/>
                  </a:lnTo>
                  <a:lnTo>
                    <a:pt x="2973" y="517"/>
                  </a:lnTo>
                  <a:lnTo>
                    <a:pt x="2987" y="525"/>
                  </a:lnTo>
                  <a:lnTo>
                    <a:pt x="2998" y="534"/>
                  </a:lnTo>
                  <a:lnTo>
                    <a:pt x="3009" y="544"/>
                  </a:lnTo>
                  <a:lnTo>
                    <a:pt x="3018" y="555"/>
                  </a:lnTo>
                  <a:lnTo>
                    <a:pt x="3027" y="568"/>
                  </a:lnTo>
                  <a:lnTo>
                    <a:pt x="3033" y="581"/>
                  </a:lnTo>
                  <a:lnTo>
                    <a:pt x="3038" y="595"/>
                  </a:lnTo>
                  <a:lnTo>
                    <a:pt x="3043" y="611"/>
                  </a:lnTo>
                  <a:lnTo>
                    <a:pt x="3046" y="627"/>
                  </a:lnTo>
                  <a:lnTo>
                    <a:pt x="3048" y="645"/>
                  </a:lnTo>
                  <a:lnTo>
                    <a:pt x="3049" y="662"/>
                  </a:lnTo>
                  <a:lnTo>
                    <a:pt x="3048" y="680"/>
                  </a:lnTo>
                  <a:lnTo>
                    <a:pt x="3046" y="698"/>
                  </a:lnTo>
                  <a:lnTo>
                    <a:pt x="3043" y="715"/>
                  </a:lnTo>
                  <a:lnTo>
                    <a:pt x="3038" y="731"/>
                  </a:lnTo>
                  <a:lnTo>
                    <a:pt x="3033" y="746"/>
                  </a:lnTo>
                  <a:lnTo>
                    <a:pt x="3027" y="758"/>
                  </a:lnTo>
                  <a:lnTo>
                    <a:pt x="3018" y="771"/>
                  </a:lnTo>
                  <a:lnTo>
                    <a:pt x="3009" y="783"/>
                  </a:lnTo>
                  <a:lnTo>
                    <a:pt x="2998" y="792"/>
                  </a:lnTo>
                  <a:lnTo>
                    <a:pt x="2987" y="801"/>
                  </a:lnTo>
                  <a:lnTo>
                    <a:pt x="2973" y="809"/>
                  </a:lnTo>
                  <a:lnTo>
                    <a:pt x="2958" y="815"/>
                  </a:lnTo>
                  <a:lnTo>
                    <a:pt x="2943" y="819"/>
                  </a:lnTo>
                  <a:lnTo>
                    <a:pt x="2925" y="824"/>
                  </a:lnTo>
                  <a:lnTo>
                    <a:pt x="2906" y="826"/>
                  </a:lnTo>
                  <a:lnTo>
                    <a:pt x="2886" y="826"/>
                  </a:lnTo>
                  <a:close/>
                  <a:moveTo>
                    <a:pt x="3182" y="617"/>
                  </a:moveTo>
                  <a:lnTo>
                    <a:pt x="3176" y="618"/>
                  </a:lnTo>
                  <a:lnTo>
                    <a:pt x="3171" y="619"/>
                  </a:lnTo>
                  <a:lnTo>
                    <a:pt x="3167" y="620"/>
                  </a:lnTo>
                  <a:lnTo>
                    <a:pt x="3163" y="624"/>
                  </a:lnTo>
                  <a:lnTo>
                    <a:pt x="3158" y="627"/>
                  </a:lnTo>
                  <a:lnTo>
                    <a:pt x="3155" y="630"/>
                  </a:lnTo>
                  <a:lnTo>
                    <a:pt x="3152" y="634"/>
                  </a:lnTo>
                  <a:lnTo>
                    <a:pt x="3149" y="638"/>
                  </a:lnTo>
                  <a:lnTo>
                    <a:pt x="3145" y="648"/>
                  </a:lnTo>
                  <a:lnTo>
                    <a:pt x="3142" y="658"/>
                  </a:lnTo>
                  <a:lnTo>
                    <a:pt x="3139" y="670"/>
                  </a:lnTo>
                  <a:lnTo>
                    <a:pt x="3138" y="680"/>
                  </a:lnTo>
                  <a:lnTo>
                    <a:pt x="3217" y="667"/>
                  </a:lnTo>
                  <a:lnTo>
                    <a:pt x="3217" y="657"/>
                  </a:lnTo>
                  <a:lnTo>
                    <a:pt x="3215" y="649"/>
                  </a:lnTo>
                  <a:lnTo>
                    <a:pt x="3213" y="640"/>
                  </a:lnTo>
                  <a:lnTo>
                    <a:pt x="3209" y="633"/>
                  </a:lnTo>
                  <a:lnTo>
                    <a:pt x="3205" y="627"/>
                  </a:lnTo>
                  <a:lnTo>
                    <a:pt x="3198" y="621"/>
                  </a:lnTo>
                  <a:lnTo>
                    <a:pt x="3194" y="620"/>
                  </a:lnTo>
                  <a:lnTo>
                    <a:pt x="3190" y="618"/>
                  </a:lnTo>
                  <a:lnTo>
                    <a:pt x="3186" y="618"/>
                  </a:lnTo>
                  <a:lnTo>
                    <a:pt x="3182" y="617"/>
                  </a:lnTo>
                  <a:close/>
                  <a:moveTo>
                    <a:pt x="3189" y="828"/>
                  </a:moveTo>
                  <a:lnTo>
                    <a:pt x="3178" y="828"/>
                  </a:lnTo>
                  <a:lnTo>
                    <a:pt x="3168" y="826"/>
                  </a:lnTo>
                  <a:lnTo>
                    <a:pt x="3157" y="824"/>
                  </a:lnTo>
                  <a:lnTo>
                    <a:pt x="3148" y="820"/>
                  </a:lnTo>
                  <a:lnTo>
                    <a:pt x="3139" y="816"/>
                  </a:lnTo>
                  <a:lnTo>
                    <a:pt x="3131" y="812"/>
                  </a:lnTo>
                  <a:lnTo>
                    <a:pt x="3123" y="806"/>
                  </a:lnTo>
                  <a:lnTo>
                    <a:pt x="3115" y="798"/>
                  </a:lnTo>
                  <a:lnTo>
                    <a:pt x="3109" y="790"/>
                  </a:lnTo>
                  <a:lnTo>
                    <a:pt x="3103" y="781"/>
                  </a:lnTo>
                  <a:lnTo>
                    <a:pt x="3097" y="771"/>
                  </a:lnTo>
                  <a:lnTo>
                    <a:pt x="3093" y="759"/>
                  </a:lnTo>
                  <a:lnTo>
                    <a:pt x="3090" y="748"/>
                  </a:lnTo>
                  <a:lnTo>
                    <a:pt x="3087" y="734"/>
                  </a:lnTo>
                  <a:lnTo>
                    <a:pt x="3086" y="719"/>
                  </a:lnTo>
                  <a:lnTo>
                    <a:pt x="3085" y="704"/>
                  </a:lnTo>
                  <a:lnTo>
                    <a:pt x="3086" y="688"/>
                  </a:lnTo>
                  <a:lnTo>
                    <a:pt x="3087" y="674"/>
                  </a:lnTo>
                  <a:lnTo>
                    <a:pt x="3090" y="661"/>
                  </a:lnTo>
                  <a:lnTo>
                    <a:pt x="3093" y="649"/>
                  </a:lnTo>
                  <a:lnTo>
                    <a:pt x="3097" y="638"/>
                  </a:lnTo>
                  <a:lnTo>
                    <a:pt x="3103" y="628"/>
                  </a:lnTo>
                  <a:lnTo>
                    <a:pt x="3109" y="619"/>
                  </a:lnTo>
                  <a:lnTo>
                    <a:pt x="3116" y="611"/>
                  </a:lnTo>
                  <a:lnTo>
                    <a:pt x="3124" y="605"/>
                  </a:lnTo>
                  <a:lnTo>
                    <a:pt x="3131" y="598"/>
                  </a:lnTo>
                  <a:lnTo>
                    <a:pt x="3139" y="594"/>
                  </a:lnTo>
                  <a:lnTo>
                    <a:pt x="3149" y="590"/>
                  </a:lnTo>
                  <a:lnTo>
                    <a:pt x="3158" y="587"/>
                  </a:lnTo>
                  <a:lnTo>
                    <a:pt x="3168" y="585"/>
                  </a:lnTo>
                  <a:lnTo>
                    <a:pt x="3178" y="582"/>
                  </a:lnTo>
                  <a:lnTo>
                    <a:pt x="3188" y="582"/>
                  </a:lnTo>
                  <a:lnTo>
                    <a:pt x="3198" y="582"/>
                  </a:lnTo>
                  <a:lnTo>
                    <a:pt x="3207" y="585"/>
                  </a:lnTo>
                  <a:lnTo>
                    <a:pt x="3216" y="587"/>
                  </a:lnTo>
                  <a:lnTo>
                    <a:pt x="3225" y="590"/>
                  </a:lnTo>
                  <a:lnTo>
                    <a:pt x="3232" y="594"/>
                  </a:lnTo>
                  <a:lnTo>
                    <a:pt x="3239" y="598"/>
                  </a:lnTo>
                  <a:lnTo>
                    <a:pt x="3247" y="604"/>
                  </a:lnTo>
                  <a:lnTo>
                    <a:pt x="3252" y="610"/>
                  </a:lnTo>
                  <a:lnTo>
                    <a:pt x="3257" y="616"/>
                  </a:lnTo>
                  <a:lnTo>
                    <a:pt x="3263" y="624"/>
                  </a:lnTo>
                  <a:lnTo>
                    <a:pt x="3267" y="631"/>
                  </a:lnTo>
                  <a:lnTo>
                    <a:pt x="3270" y="638"/>
                  </a:lnTo>
                  <a:lnTo>
                    <a:pt x="3273" y="647"/>
                  </a:lnTo>
                  <a:lnTo>
                    <a:pt x="3275" y="656"/>
                  </a:lnTo>
                  <a:lnTo>
                    <a:pt x="3276" y="665"/>
                  </a:lnTo>
                  <a:lnTo>
                    <a:pt x="3276" y="674"/>
                  </a:lnTo>
                  <a:lnTo>
                    <a:pt x="3276" y="678"/>
                  </a:lnTo>
                  <a:lnTo>
                    <a:pt x="3275" y="682"/>
                  </a:lnTo>
                  <a:lnTo>
                    <a:pt x="3274" y="686"/>
                  </a:lnTo>
                  <a:lnTo>
                    <a:pt x="3272" y="688"/>
                  </a:lnTo>
                  <a:lnTo>
                    <a:pt x="3268" y="691"/>
                  </a:lnTo>
                  <a:lnTo>
                    <a:pt x="3261" y="693"/>
                  </a:lnTo>
                  <a:lnTo>
                    <a:pt x="3143" y="713"/>
                  </a:lnTo>
                  <a:lnTo>
                    <a:pt x="3145" y="726"/>
                  </a:lnTo>
                  <a:lnTo>
                    <a:pt x="3148" y="737"/>
                  </a:lnTo>
                  <a:lnTo>
                    <a:pt x="3153" y="748"/>
                  </a:lnTo>
                  <a:lnTo>
                    <a:pt x="3159" y="757"/>
                  </a:lnTo>
                  <a:lnTo>
                    <a:pt x="3164" y="761"/>
                  </a:lnTo>
                  <a:lnTo>
                    <a:pt x="3168" y="766"/>
                  </a:lnTo>
                  <a:lnTo>
                    <a:pt x="3172" y="769"/>
                  </a:lnTo>
                  <a:lnTo>
                    <a:pt x="3177" y="771"/>
                  </a:lnTo>
                  <a:lnTo>
                    <a:pt x="3183" y="773"/>
                  </a:lnTo>
                  <a:lnTo>
                    <a:pt x="3188" y="775"/>
                  </a:lnTo>
                  <a:lnTo>
                    <a:pt x="3194" y="776"/>
                  </a:lnTo>
                  <a:lnTo>
                    <a:pt x="3202" y="776"/>
                  </a:lnTo>
                  <a:lnTo>
                    <a:pt x="3210" y="775"/>
                  </a:lnTo>
                  <a:lnTo>
                    <a:pt x="3218" y="773"/>
                  </a:lnTo>
                  <a:lnTo>
                    <a:pt x="3226" y="770"/>
                  </a:lnTo>
                  <a:lnTo>
                    <a:pt x="3232" y="766"/>
                  </a:lnTo>
                  <a:lnTo>
                    <a:pt x="3238" y="760"/>
                  </a:lnTo>
                  <a:lnTo>
                    <a:pt x="3244" y="756"/>
                  </a:lnTo>
                  <a:lnTo>
                    <a:pt x="3248" y="750"/>
                  </a:lnTo>
                  <a:lnTo>
                    <a:pt x="3252" y="746"/>
                  </a:lnTo>
                  <a:lnTo>
                    <a:pt x="3254" y="742"/>
                  </a:lnTo>
                  <a:lnTo>
                    <a:pt x="3257" y="739"/>
                  </a:lnTo>
                  <a:lnTo>
                    <a:pt x="3261" y="738"/>
                  </a:lnTo>
                  <a:lnTo>
                    <a:pt x="3265" y="737"/>
                  </a:lnTo>
                  <a:lnTo>
                    <a:pt x="3268" y="737"/>
                  </a:lnTo>
                  <a:lnTo>
                    <a:pt x="3270" y="738"/>
                  </a:lnTo>
                  <a:lnTo>
                    <a:pt x="3272" y="739"/>
                  </a:lnTo>
                  <a:lnTo>
                    <a:pt x="3274" y="741"/>
                  </a:lnTo>
                  <a:lnTo>
                    <a:pt x="3276" y="746"/>
                  </a:lnTo>
                  <a:lnTo>
                    <a:pt x="3277" y="752"/>
                  </a:lnTo>
                  <a:lnTo>
                    <a:pt x="3277" y="758"/>
                  </a:lnTo>
                  <a:lnTo>
                    <a:pt x="3275" y="765"/>
                  </a:lnTo>
                  <a:lnTo>
                    <a:pt x="3273" y="771"/>
                  </a:lnTo>
                  <a:lnTo>
                    <a:pt x="3271" y="777"/>
                  </a:lnTo>
                  <a:lnTo>
                    <a:pt x="3267" y="785"/>
                  </a:lnTo>
                  <a:lnTo>
                    <a:pt x="3263" y="790"/>
                  </a:lnTo>
                  <a:lnTo>
                    <a:pt x="3258" y="796"/>
                  </a:lnTo>
                  <a:lnTo>
                    <a:pt x="3253" y="803"/>
                  </a:lnTo>
                  <a:lnTo>
                    <a:pt x="3247" y="808"/>
                  </a:lnTo>
                  <a:lnTo>
                    <a:pt x="3239" y="813"/>
                  </a:lnTo>
                  <a:lnTo>
                    <a:pt x="3232" y="817"/>
                  </a:lnTo>
                  <a:lnTo>
                    <a:pt x="3225" y="820"/>
                  </a:lnTo>
                  <a:lnTo>
                    <a:pt x="3216" y="824"/>
                  </a:lnTo>
                  <a:lnTo>
                    <a:pt x="3208" y="826"/>
                  </a:lnTo>
                  <a:lnTo>
                    <a:pt x="3198" y="828"/>
                  </a:lnTo>
                  <a:lnTo>
                    <a:pt x="3189" y="828"/>
                  </a:lnTo>
                  <a:close/>
                  <a:moveTo>
                    <a:pt x="3493" y="812"/>
                  </a:moveTo>
                  <a:lnTo>
                    <a:pt x="3488" y="815"/>
                  </a:lnTo>
                  <a:lnTo>
                    <a:pt x="3481" y="818"/>
                  </a:lnTo>
                  <a:lnTo>
                    <a:pt x="3472" y="820"/>
                  </a:lnTo>
                  <a:lnTo>
                    <a:pt x="3463" y="824"/>
                  </a:lnTo>
                  <a:lnTo>
                    <a:pt x="3452" y="825"/>
                  </a:lnTo>
                  <a:lnTo>
                    <a:pt x="3440" y="827"/>
                  </a:lnTo>
                  <a:lnTo>
                    <a:pt x="3427" y="828"/>
                  </a:lnTo>
                  <a:lnTo>
                    <a:pt x="3414" y="828"/>
                  </a:lnTo>
                  <a:lnTo>
                    <a:pt x="3401" y="828"/>
                  </a:lnTo>
                  <a:lnTo>
                    <a:pt x="3386" y="826"/>
                  </a:lnTo>
                  <a:lnTo>
                    <a:pt x="3378" y="825"/>
                  </a:lnTo>
                  <a:lnTo>
                    <a:pt x="3370" y="823"/>
                  </a:lnTo>
                  <a:lnTo>
                    <a:pt x="3363" y="820"/>
                  </a:lnTo>
                  <a:lnTo>
                    <a:pt x="3355" y="816"/>
                  </a:lnTo>
                  <a:lnTo>
                    <a:pt x="3348" y="813"/>
                  </a:lnTo>
                  <a:lnTo>
                    <a:pt x="3341" y="808"/>
                  </a:lnTo>
                  <a:lnTo>
                    <a:pt x="3335" y="801"/>
                  </a:lnTo>
                  <a:lnTo>
                    <a:pt x="3330" y="795"/>
                  </a:lnTo>
                  <a:lnTo>
                    <a:pt x="3326" y="787"/>
                  </a:lnTo>
                  <a:lnTo>
                    <a:pt x="3322" y="778"/>
                  </a:lnTo>
                  <a:lnTo>
                    <a:pt x="3321" y="768"/>
                  </a:lnTo>
                  <a:lnTo>
                    <a:pt x="3319" y="756"/>
                  </a:lnTo>
                  <a:lnTo>
                    <a:pt x="3319" y="598"/>
                  </a:lnTo>
                  <a:lnTo>
                    <a:pt x="3319" y="594"/>
                  </a:lnTo>
                  <a:lnTo>
                    <a:pt x="3322" y="591"/>
                  </a:lnTo>
                  <a:lnTo>
                    <a:pt x="3324" y="589"/>
                  </a:lnTo>
                  <a:lnTo>
                    <a:pt x="3328" y="589"/>
                  </a:lnTo>
                  <a:lnTo>
                    <a:pt x="3373" y="589"/>
                  </a:lnTo>
                  <a:lnTo>
                    <a:pt x="3377" y="589"/>
                  </a:lnTo>
                  <a:lnTo>
                    <a:pt x="3381" y="591"/>
                  </a:lnTo>
                  <a:lnTo>
                    <a:pt x="3382" y="594"/>
                  </a:lnTo>
                  <a:lnTo>
                    <a:pt x="3383" y="598"/>
                  </a:lnTo>
                  <a:lnTo>
                    <a:pt x="3383" y="755"/>
                  </a:lnTo>
                  <a:lnTo>
                    <a:pt x="3383" y="763"/>
                  </a:lnTo>
                  <a:lnTo>
                    <a:pt x="3385" y="769"/>
                  </a:lnTo>
                  <a:lnTo>
                    <a:pt x="3387" y="775"/>
                  </a:lnTo>
                  <a:lnTo>
                    <a:pt x="3391" y="779"/>
                  </a:lnTo>
                  <a:lnTo>
                    <a:pt x="3395" y="784"/>
                  </a:lnTo>
                  <a:lnTo>
                    <a:pt x="3401" y="786"/>
                  </a:lnTo>
                  <a:lnTo>
                    <a:pt x="3407" y="787"/>
                  </a:lnTo>
                  <a:lnTo>
                    <a:pt x="3414" y="788"/>
                  </a:lnTo>
                  <a:lnTo>
                    <a:pt x="3423" y="788"/>
                  </a:lnTo>
                  <a:lnTo>
                    <a:pt x="3430" y="786"/>
                  </a:lnTo>
                  <a:lnTo>
                    <a:pt x="3435" y="784"/>
                  </a:lnTo>
                  <a:lnTo>
                    <a:pt x="3440" y="780"/>
                  </a:lnTo>
                  <a:lnTo>
                    <a:pt x="3443" y="777"/>
                  </a:lnTo>
                  <a:lnTo>
                    <a:pt x="3445" y="773"/>
                  </a:lnTo>
                  <a:lnTo>
                    <a:pt x="3446" y="768"/>
                  </a:lnTo>
                  <a:lnTo>
                    <a:pt x="3446" y="763"/>
                  </a:lnTo>
                  <a:lnTo>
                    <a:pt x="3446" y="598"/>
                  </a:lnTo>
                  <a:lnTo>
                    <a:pt x="3447" y="594"/>
                  </a:lnTo>
                  <a:lnTo>
                    <a:pt x="3448" y="591"/>
                  </a:lnTo>
                  <a:lnTo>
                    <a:pt x="3451" y="589"/>
                  </a:lnTo>
                  <a:lnTo>
                    <a:pt x="3455" y="589"/>
                  </a:lnTo>
                  <a:lnTo>
                    <a:pt x="3501" y="589"/>
                  </a:lnTo>
                  <a:lnTo>
                    <a:pt x="3505" y="589"/>
                  </a:lnTo>
                  <a:lnTo>
                    <a:pt x="3507" y="591"/>
                  </a:lnTo>
                  <a:lnTo>
                    <a:pt x="3509" y="594"/>
                  </a:lnTo>
                  <a:lnTo>
                    <a:pt x="3509" y="598"/>
                  </a:lnTo>
                  <a:lnTo>
                    <a:pt x="3509" y="779"/>
                  </a:lnTo>
                  <a:lnTo>
                    <a:pt x="3509" y="785"/>
                  </a:lnTo>
                  <a:lnTo>
                    <a:pt x="3508" y="791"/>
                  </a:lnTo>
                  <a:lnTo>
                    <a:pt x="3507" y="795"/>
                  </a:lnTo>
                  <a:lnTo>
                    <a:pt x="3505" y="799"/>
                  </a:lnTo>
                  <a:lnTo>
                    <a:pt x="3503" y="804"/>
                  </a:lnTo>
                  <a:lnTo>
                    <a:pt x="3501" y="807"/>
                  </a:lnTo>
                  <a:lnTo>
                    <a:pt x="3496" y="810"/>
                  </a:lnTo>
                  <a:lnTo>
                    <a:pt x="3493" y="812"/>
                  </a:lnTo>
                  <a:close/>
                  <a:moveTo>
                    <a:pt x="3637" y="828"/>
                  </a:moveTo>
                  <a:lnTo>
                    <a:pt x="3628" y="828"/>
                  </a:lnTo>
                  <a:lnTo>
                    <a:pt x="3617" y="826"/>
                  </a:lnTo>
                  <a:lnTo>
                    <a:pt x="3612" y="824"/>
                  </a:lnTo>
                  <a:lnTo>
                    <a:pt x="3607" y="821"/>
                  </a:lnTo>
                  <a:lnTo>
                    <a:pt x="3602" y="819"/>
                  </a:lnTo>
                  <a:lnTo>
                    <a:pt x="3596" y="816"/>
                  </a:lnTo>
                  <a:lnTo>
                    <a:pt x="3592" y="812"/>
                  </a:lnTo>
                  <a:lnTo>
                    <a:pt x="3588" y="807"/>
                  </a:lnTo>
                  <a:lnTo>
                    <a:pt x="3584" y="801"/>
                  </a:lnTo>
                  <a:lnTo>
                    <a:pt x="3581" y="795"/>
                  </a:lnTo>
                  <a:lnTo>
                    <a:pt x="3578" y="788"/>
                  </a:lnTo>
                  <a:lnTo>
                    <a:pt x="3576" y="779"/>
                  </a:lnTo>
                  <a:lnTo>
                    <a:pt x="3574" y="770"/>
                  </a:lnTo>
                  <a:lnTo>
                    <a:pt x="3574" y="759"/>
                  </a:lnTo>
                  <a:lnTo>
                    <a:pt x="3574" y="625"/>
                  </a:lnTo>
                  <a:lnTo>
                    <a:pt x="3553" y="625"/>
                  </a:lnTo>
                  <a:lnTo>
                    <a:pt x="3549" y="624"/>
                  </a:lnTo>
                  <a:lnTo>
                    <a:pt x="3547" y="622"/>
                  </a:lnTo>
                  <a:lnTo>
                    <a:pt x="3545" y="619"/>
                  </a:lnTo>
                  <a:lnTo>
                    <a:pt x="3545" y="615"/>
                  </a:lnTo>
                  <a:lnTo>
                    <a:pt x="3545" y="598"/>
                  </a:lnTo>
                  <a:lnTo>
                    <a:pt x="3545" y="594"/>
                  </a:lnTo>
                  <a:lnTo>
                    <a:pt x="3547" y="591"/>
                  </a:lnTo>
                  <a:lnTo>
                    <a:pt x="3549" y="589"/>
                  </a:lnTo>
                  <a:lnTo>
                    <a:pt x="3553" y="589"/>
                  </a:lnTo>
                  <a:lnTo>
                    <a:pt x="3574" y="589"/>
                  </a:lnTo>
                  <a:lnTo>
                    <a:pt x="3574" y="558"/>
                  </a:lnTo>
                  <a:lnTo>
                    <a:pt x="3574" y="554"/>
                  </a:lnTo>
                  <a:lnTo>
                    <a:pt x="3575" y="550"/>
                  </a:lnTo>
                  <a:lnTo>
                    <a:pt x="3577" y="548"/>
                  </a:lnTo>
                  <a:lnTo>
                    <a:pt x="3581" y="546"/>
                  </a:lnTo>
                  <a:lnTo>
                    <a:pt x="3622" y="526"/>
                  </a:lnTo>
                  <a:lnTo>
                    <a:pt x="3625" y="525"/>
                  </a:lnTo>
                  <a:lnTo>
                    <a:pt x="3628" y="524"/>
                  </a:lnTo>
                  <a:lnTo>
                    <a:pt x="3632" y="525"/>
                  </a:lnTo>
                  <a:lnTo>
                    <a:pt x="3634" y="527"/>
                  </a:lnTo>
                  <a:lnTo>
                    <a:pt x="3636" y="529"/>
                  </a:lnTo>
                  <a:lnTo>
                    <a:pt x="3637" y="533"/>
                  </a:lnTo>
                  <a:lnTo>
                    <a:pt x="3637" y="589"/>
                  </a:lnTo>
                  <a:lnTo>
                    <a:pt x="3670" y="589"/>
                  </a:lnTo>
                  <a:lnTo>
                    <a:pt x="3674" y="589"/>
                  </a:lnTo>
                  <a:lnTo>
                    <a:pt x="3676" y="591"/>
                  </a:lnTo>
                  <a:lnTo>
                    <a:pt x="3679" y="594"/>
                  </a:lnTo>
                  <a:lnTo>
                    <a:pt x="3679" y="598"/>
                  </a:lnTo>
                  <a:lnTo>
                    <a:pt x="3679" y="615"/>
                  </a:lnTo>
                  <a:lnTo>
                    <a:pt x="3679" y="619"/>
                  </a:lnTo>
                  <a:lnTo>
                    <a:pt x="3676" y="622"/>
                  </a:lnTo>
                  <a:lnTo>
                    <a:pt x="3674" y="624"/>
                  </a:lnTo>
                  <a:lnTo>
                    <a:pt x="3670" y="625"/>
                  </a:lnTo>
                  <a:lnTo>
                    <a:pt x="3637" y="625"/>
                  </a:lnTo>
                  <a:lnTo>
                    <a:pt x="3637" y="761"/>
                  </a:lnTo>
                  <a:lnTo>
                    <a:pt x="3637" y="770"/>
                  </a:lnTo>
                  <a:lnTo>
                    <a:pt x="3640" y="777"/>
                  </a:lnTo>
                  <a:lnTo>
                    <a:pt x="3642" y="784"/>
                  </a:lnTo>
                  <a:lnTo>
                    <a:pt x="3645" y="788"/>
                  </a:lnTo>
                  <a:lnTo>
                    <a:pt x="3648" y="790"/>
                  </a:lnTo>
                  <a:lnTo>
                    <a:pt x="3652" y="792"/>
                  </a:lnTo>
                  <a:lnTo>
                    <a:pt x="3657" y="793"/>
                  </a:lnTo>
                  <a:lnTo>
                    <a:pt x="3662" y="794"/>
                  </a:lnTo>
                  <a:lnTo>
                    <a:pt x="3667" y="793"/>
                  </a:lnTo>
                  <a:lnTo>
                    <a:pt x="3670" y="793"/>
                  </a:lnTo>
                  <a:lnTo>
                    <a:pt x="3675" y="794"/>
                  </a:lnTo>
                  <a:lnTo>
                    <a:pt x="3680" y="796"/>
                  </a:lnTo>
                  <a:lnTo>
                    <a:pt x="3682" y="800"/>
                  </a:lnTo>
                  <a:lnTo>
                    <a:pt x="3683" y="805"/>
                  </a:lnTo>
                  <a:lnTo>
                    <a:pt x="3682" y="810"/>
                  </a:lnTo>
                  <a:lnTo>
                    <a:pt x="3679" y="814"/>
                  </a:lnTo>
                  <a:lnTo>
                    <a:pt x="3675" y="818"/>
                  </a:lnTo>
                  <a:lnTo>
                    <a:pt x="3670" y="821"/>
                  </a:lnTo>
                  <a:lnTo>
                    <a:pt x="3663" y="825"/>
                  </a:lnTo>
                  <a:lnTo>
                    <a:pt x="3655" y="826"/>
                  </a:lnTo>
                  <a:lnTo>
                    <a:pt x="3647" y="828"/>
                  </a:lnTo>
                  <a:lnTo>
                    <a:pt x="3637" y="828"/>
                  </a:lnTo>
                  <a:close/>
                  <a:moveTo>
                    <a:pt x="3797" y="828"/>
                  </a:moveTo>
                  <a:lnTo>
                    <a:pt x="3786" y="828"/>
                  </a:lnTo>
                  <a:lnTo>
                    <a:pt x="3775" y="827"/>
                  </a:lnTo>
                  <a:lnTo>
                    <a:pt x="3766" y="825"/>
                  </a:lnTo>
                  <a:lnTo>
                    <a:pt x="3757" y="823"/>
                  </a:lnTo>
                  <a:lnTo>
                    <a:pt x="3749" y="819"/>
                  </a:lnTo>
                  <a:lnTo>
                    <a:pt x="3743" y="815"/>
                  </a:lnTo>
                  <a:lnTo>
                    <a:pt x="3735" y="812"/>
                  </a:lnTo>
                  <a:lnTo>
                    <a:pt x="3730" y="808"/>
                  </a:lnTo>
                  <a:lnTo>
                    <a:pt x="3725" y="803"/>
                  </a:lnTo>
                  <a:lnTo>
                    <a:pt x="3721" y="798"/>
                  </a:lnTo>
                  <a:lnTo>
                    <a:pt x="3716" y="793"/>
                  </a:lnTo>
                  <a:lnTo>
                    <a:pt x="3713" y="789"/>
                  </a:lnTo>
                  <a:lnTo>
                    <a:pt x="3711" y="784"/>
                  </a:lnTo>
                  <a:lnTo>
                    <a:pt x="3710" y="778"/>
                  </a:lnTo>
                  <a:lnTo>
                    <a:pt x="3709" y="774"/>
                  </a:lnTo>
                  <a:lnTo>
                    <a:pt x="3709" y="770"/>
                  </a:lnTo>
                  <a:lnTo>
                    <a:pt x="3709" y="764"/>
                  </a:lnTo>
                  <a:lnTo>
                    <a:pt x="3710" y="758"/>
                  </a:lnTo>
                  <a:lnTo>
                    <a:pt x="3712" y="754"/>
                  </a:lnTo>
                  <a:lnTo>
                    <a:pt x="3715" y="751"/>
                  </a:lnTo>
                  <a:lnTo>
                    <a:pt x="3720" y="748"/>
                  </a:lnTo>
                  <a:lnTo>
                    <a:pt x="3724" y="746"/>
                  </a:lnTo>
                  <a:lnTo>
                    <a:pt x="3729" y="745"/>
                  </a:lnTo>
                  <a:lnTo>
                    <a:pt x="3734" y="744"/>
                  </a:lnTo>
                  <a:lnTo>
                    <a:pt x="3739" y="745"/>
                  </a:lnTo>
                  <a:lnTo>
                    <a:pt x="3744" y="746"/>
                  </a:lnTo>
                  <a:lnTo>
                    <a:pt x="3748" y="747"/>
                  </a:lnTo>
                  <a:lnTo>
                    <a:pt x="3751" y="749"/>
                  </a:lnTo>
                  <a:lnTo>
                    <a:pt x="3755" y="751"/>
                  </a:lnTo>
                  <a:lnTo>
                    <a:pt x="3759" y="754"/>
                  </a:lnTo>
                  <a:lnTo>
                    <a:pt x="3761" y="758"/>
                  </a:lnTo>
                  <a:lnTo>
                    <a:pt x="3763" y="761"/>
                  </a:lnTo>
                  <a:lnTo>
                    <a:pt x="3765" y="768"/>
                  </a:lnTo>
                  <a:lnTo>
                    <a:pt x="3768" y="773"/>
                  </a:lnTo>
                  <a:lnTo>
                    <a:pt x="3771" y="778"/>
                  </a:lnTo>
                  <a:lnTo>
                    <a:pt x="3775" y="783"/>
                  </a:lnTo>
                  <a:lnTo>
                    <a:pt x="3780" y="786"/>
                  </a:lnTo>
                  <a:lnTo>
                    <a:pt x="3784" y="789"/>
                  </a:lnTo>
                  <a:lnTo>
                    <a:pt x="3790" y="791"/>
                  </a:lnTo>
                  <a:lnTo>
                    <a:pt x="3796" y="791"/>
                  </a:lnTo>
                  <a:lnTo>
                    <a:pt x="3802" y="791"/>
                  </a:lnTo>
                  <a:lnTo>
                    <a:pt x="3807" y="790"/>
                  </a:lnTo>
                  <a:lnTo>
                    <a:pt x="3811" y="787"/>
                  </a:lnTo>
                  <a:lnTo>
                    <a:pt x="3815" y="784"/>
                  </a:lnTo>
                  <a:lnTo>
                    <a:pt x="3819" y="779"/>
                  </a:lnTo>
                  <a:lnTo>
                    <a:pt x="3822" y="775"/>
                  </a:lnTo>
                  <a:lnTo>
                    <a:pt x="3823" y="770"/>
                  </a:lnTo>
                  <a:lnTo>
                    <a:pt x="3824" y="764"/>
                  </a:lnTo>
                  <a:lnTo>
                    <a:pt x="3823" y="759"/>
                  </a:lnTo>
                  <a:lnTo>
                    <a:pt x="3822" y="755"/>
                  </a:lnTo>
                  <a:lnTo>
                    <a:pt x="3821" y="751"/>
                  </a:lnTo>
                  <a:lnTo>
                    <a:pt x="3819" y="747"/>
                  </a:lnTo>
                  <a:lnTo>
                    <a:pt x="3813" y="740"/>
                  </a:lnTo>
                  <a:lnTo>
                    <a:pt x="3806" y="735"/>
                  </a:lnTo>
                  <a:lnTo>
                    <a:pt x="3788" y="726"/>
                  </a:lnTo>
                  <a:lnTo>
                    <a:pt x="3768" y="716"/>
                  </a:lnTo>
                  <a:lnTo>
                    <a:pt x="3757" y="711"/>
                  </a:lnTo>
                  <a:lnTo>
                    <a:pt x="3748" y="706"/>
                  </a:lnTo>
                  <a:lnTo>
                    <a:pt x="3739" y="699"/>
                  </a:lnTo>
                  <a:lnTo>
                    <a:pt x="3730" y="693"/>
                  </a:lnTo>
                  <a:lnTo>
                    <a:pt x="3726" y="689"/>
                  </a:lnTo>
                  <a:lnTo>
                    <a:pt x="3723" y="685"/>
                  </a:lnTo>
                  <a:lnTo>
                    <a:pt x="3720" y="679"/>
                  </a:lnTo>
                  <a:lnTo>
                    <a:pt x="3717" y="675"/>
                  </a:lnTo>
                  <a:lnTo>
                    <a:pt x="3715" y="670"/>
                  </a:lnTo>
                  <a:lnTo>
                    <a:pt x="3714" y="664"/>
                  </a:lnTo>
                  <a:lnTo>
                    <a:pt x="3713" y="657"/>
                  </a:lnTo>
                  <a:lnTo>
                    <a:pt x="3713" y="651"/>
                  </a:lnTo>
                  <a:lnTo>
                    <a:pt x="3713" y="642"/>
                  </a:lnTo>
                  <a:lnTo>
                    <a:pt x="3714" y="635"/>
                  </a:lnTo>
                  <a:lnTo>
                    <a:pt x="3716" y="628"/>
                  </a:lnTo>
                  <a:lnTo>
                    <a:pt x="3720" y="621"/>
                  </a:lnTo>
                  <a:lnTo>
                    <a:pt x="3723" y="615"/>
                  </a:lnTo>
                  <a:lnTo>
                    <a:pt x="3727" y="610"/>
                  </a:lnTo>
                  <a:lnTo>
                    <a:pt x="3731" y="605"/>
                  </a:lnTo>
                  <a:lnTo>
                    <a:pt x="3736" y="600"/>
                  </a:lnTo>
                  <a:lnTo>
                    <a:pt x="3743" y="596"/>
                  </a:lnTo>
                  <a:lnTo>
                    <a:pt x="3749" y="592"/>
                  </a:lnTo>
                  <a:lnTo>
                    <a:pt x="3755" y="589"/>
                  </a:lnTo>
                  <a:lnTo>
                    <a:pt x="3763" y="587"/>
                  </a:lnTo>
                  <a:lnTo>
                    <a:pt x="3771" y="585"/>
                  </a:lnTo>
                  <a:lnTo>
                    <a:pt x="3780" y="584"/>
                  </a:lnTo>
                  <a:lnTo>
                    <a:pt x="3788" y="582"/>
                  </a:lnTo>
                  <a:lnTo>
                    <a:pt x="3797" y="582"/>
                  </a:lnTo>
                  <a:lnTo>
                    <a:pt x="3807" y="582"/>
                  </a:lnTo>
                  <a:lnTo>
                    <a:pt x="3816" y="584"/>
                  </a:lnTo>
                  <a:lnTo>
                    <a:pt x="3825" y="586"/>
                  </a:lnTo>
                  <a:lnTo>
                    <a:pt x="3833" y="588"/>
                  </a:lnTo>
                  <a:lnTo>
                    <a:pt x="3840" y="590"/>
                  </a:lnTo>
                  <a:lnTo>
                    <a:pt x="3847" y="593"/>
                  </a:lnTo>
                  <a:lnTo>
                    <a:pt x="3852" y="596"/>
                  </a:lnTo>
                  <a:lnTo>
                    <a:pt x="3857" y="599"/>
                  </a:lnTo>
                  <a:lnTo>
                    <a:pt x="3863" y="604"/>
                  </a:lnTo>
                  <a:lnTo>
                    <a:pt x="3866" y="608"/>
                  </a:lnTo>
                  <a:lnTo>
                    <a:pt x="3869" y="612"/>
                  </a:lnTo>
                  <a:lnTo>
                    <a:pt x="3872" y="616"/>
                  </a:lnTo>
                  <a:lnTo>
                    <a:pt x="3874" y="620"/>
                  </a:lnTo>
                  <a:lnTo>
                    <a:pt x="3875" y="625"/>
                  </a:lnTo>
                  <a:lnTo>
                    <a:pt x="3876" y="629"/>
                  </a:lnTo>
                  <a:lnTo>
                    <a:pt x="3877" y="633"/>
                  </a:lnTo>
                  <a:lnTo>
                    <a:pt x="3876" y="639"/>
                  </a:lnTo>
                  <a:lnTo>
                    <a:pt x="3875" y="644"/>
                  </a:lnTo>
                  <a:lnTo>
                    <a:pt x="3873" y="648"/>
                  </a:lnTo>
                  <a:lnTo>
                    <a:pt x="3870" y="651"/>
                  </a:lnTo>
                  <a:lnTo>
                    <a:pt x="3867" y="654"/>
                  </a:lnTo>
                  <a:lnTo>
                    <a:pt x="3863" y="655"/>
                  </a:lnTo>
                  <a:lnTo>
                    <a:pt x="3859" y="656"/>
                  </a:lnTo>
                  <a:lnTo>
                    <a:pt x="3853" y="657"/>
                  </a:lnTo>
                  <a:lnTo>
                    <a:pt x="3849" y="656"/>
                  </a:lnTo>
                  <a:lnTo>
                    <a:pt x="3845" y="655"/>
                  </a:lnTo>
                  <a:lnTo>
                    <a:pt x="3841" y="654"/>
                  </a:lnTo>
                  <a:lnTo>
                    <a:pt x="3837" y="652"/>
                  </a:lnTo>
                  <a:lnTo>
                    <a:pt x="3834" y="650"/>
                  </a:lnTo>
                  <a:lnTo>
                    <a:pt x="3831" y="647"/>
                  </a:lnTo>
                  <a:lnTo>
                    <a:pt x="3829" y="644"/>
                  </a:lnTo>
                  <a:lnTo>
                    <a:pt x="3827" y="639"/>
                  </a:lnTo>
                  <a:lnTo>
                    <a:pt x="3822" y="630"/>
                  </a:lnTo>
                  <a:lnTo>
                    <a:pt x="3815" y="621"/>
                  </a:lnTo>
                  <a:lnTo>
                    <a:pt x="3812" y="618"/>
                  </a:lnTo>
                  <a:lnTo>
                    <a:pt x="3808" y="616"/>
                  </a:lnTo>
                  <a:lnTo>
                    <a:pt x="3803" y="614"/>
                  </a:lnTo>
                  <a:lnTo>
                    <a:pt x="3796" y="614"/>
                  </a:lnTo>
                  <a:lnTo>
                    <a:pt x="3791" y="614"/>
                  </a:lnTo>
                  <a:lnTo>
                    <a:pt x="3786" y="615"/>
                  </a:lnTo>
                  <a:lnTo>
                    <a:pt x="3782" y="617"/>
                  </a:lnTo>
                  <a:lnTo>
                    <a:pt x="3777" y="620"/>
                  </a:lnTo>
                  <a:lnTo>
                    <a:pt x="3774" y="625"/>
                  </a:lnTo>
                  <a:lnTo>
                    <a:pt x="3772" y="629"/>
                  </a:lnTo>
                  <a:lnTo>
                    <a:pt x="3771" y="634"/>
                  </a:lnTo>
                  <a:lnTo>
                    <a:pt x="3771" y="640"/>
                  </a:lnTo>
                  <a:lnTo>
                    <a:pt x="3771" y="645"/>
                  </a:lnTo>
                  <a:lnTo>
                    <a:pt x="3772" y="649"/>
                  </a:lnTo>
                  <a:lnTo>
                    <a:pt x="3773" y="653"/>
                  </a:lnTo>
                  <a:lnTo>
                    <a:pt x="3775" y="656"/>
                  </a:lnTo>
                  <a:lnTo>
                    <a:pt x="3781" y="662"/>
                  </a:lnTo>
                  <a:lnTo>
                    <a:pt x="3788" y="668"/>
                  </a:lnTo>
                  <a:lnTo>
                    <a:pt x="3806" y="677"/>
                  </a:lnTo>
                  <a:lnTo>
                    <a:pt x="3827" y="686"/>
                  </a:lnTo>
                  <a:lnTo>
                    <a:pt x="3837" y="691"/>
                  </a:lnTo>
                  <a:lnTo>
                    <a:pt x="3848" y="696"/>
                  </a:lnTo>
                  <a:lnTo>
                    <a:pt x="3857" y="702"/>
                  </a:lnTo>
                  <a:lnTo>
                    <a:pt x="3866" y="710"/>
                  </a:lnTo>
                  <a:lnTo>
                    <a:pt x="3869" y="714"/>
                  </a:lnTo>
                  <a:lnTo>
                    <a:pt x="3873" y="718"/>
                  </a:lnTo>
                  <a:lnTo>
                    <a:pt x="3876" y="724"/>
                  </a:lnTo>
                  <a:lnTo>
                    <a:pt x="3879" y="729"/>
                  </a:lnTo>
                  <a:lnTo>
                    <a:pt x="3881" y="735"/>
                  </a:lnTo>
                  <a:lnTo>
                    <a:pt x="3882" y="740"/>
                  </a:lnTo>
                  <a:lnTo>
                    <a:pt x="3883" y="748"/>
                  </a:lnTo>
                  <a:lnTo>
                    <a:pt x="3884" y="755"/>
                  </a:lnTo>
                  <a:lnTo>
                    <a:pt x="3883" y="763"/>
                  </a:lnTo>
                  <a:lnTo>
                    <a:pt x="3882" y="770"/>
                  </a:lnTo>
                  <a:lnTo>
                    <a:pt x="3880" y="777"/>
                  </a:lnTo>
                  <a:lnTo>
                    <a:pt x="3877" y="785"/>
                  </a:lnTo>
                  <a:lnTo>
                    <a:pt x="3874" y="791"/>
                  </a:lnTo>
                  <a:lnTo>
                    <a:pt x="3870" y="797"/>
                  </a:lnTo>
                  <a:lnTo>
                    <a:pt x="3866" y="803"/>
                  </a:lnTo>
                  <a:lnTo>
                    <a:pt x="3861" y="808"/>
                  </a:lnTo>
                  <a:lnTo>
                    <a:pt x="3854" y="812"/>
                  </a:lnTo>
                  <a:lnTo>
                    <a:pt x="3848" y="816"/>
                  </a:lnTo>
                  <a:lnTo>
                    <a:pt x="3841" y="819"/>
                  </a:lnTo>
                  <a:lnTo>
                    <a:pt x="3833" y="823"/>
                  </a:lnTo>
                  <a:lnTo>
                    <a:pt x="3825" y="825"/>
                  </a:lnTo>
                  <a:lnTo>
                    <a:pt x="3816" y="827"/>
                  </a:lnTo>
                  <a:lnTo>
                    <a:pt x="3807" y="828"/>
                  </a:lnTo>
                  <a:lnTo>
                    <a:pt x="3797" y="828"/>
                  </a:lnTo>
                  <a:close/>
                  <a:moveTo>
                    <a:pt x="4015" y="828"/>
                  </a:moveTo>
                  <a:lnTo>
                    <a:pt x="4006" y="828"/>
                  </a:lnTo>
                  <a:lnTo>
                    <a:pt x="3996" y="826"/>
                  </a:lnTo>
                  <a:lnTo>
                    <a:pt x="3987" y="824"/>
                  </a:lnTo>
                  <a:lnTo>
                    <a:pt x="3978" y="820"/>
                  </a:lnTo>
                  <a:lnTo>
                    <a:pt x="3969" y="816"/>
                  </a:lnTo>
                  <a:lnTo>
                    <a:pt x="3961" y="811"/>
                  </a:lnTo>
                  <a:lnTo>
                    <a:pt x="3953" y="805"/>
                  </a:lnTo>
                  <a:lnTo>
                    <a:pt x="3946" y="798"/>
                  </a:lnTo>
                  <a:lnTo>
                    <a:pt x="3940" y="790"/>
                  </a:lnTo>
                  <a:lnTo>
                    <a:pt x="3933" y="780"/>
                  </a:lnTo>
                  <a:lnTo>
                    <a:pt x="3929" y="771"/>
                  </a:lnTo>
                  <a:lnTo>
                    <a:pt x="3925" y="759"/>
                  </a:lnTo>
                  <a:lnTo>
                    <a:pt x="3921" y="748"/>
                  </a:lnTo>
                  <a:lnTo>
                    <a:pt x="3919" y="735"/>
                  </a:lnTo>
                  <a:lnTo>
                    <a:pt x="3916" y="720"/>
                  </a:lnTo>
                  <a:lnTo>
                    <a:pt x="3916" y="706"/>
                  </a:lnTo>
                  <a:lnTo>
                    <a:pt x="3916" y="692"/>
                  </a:lnTo>
                  <a:lnTo>
                    <a:pt x="3919" y="678"/>
                  </a:lnTo>
                  <a:lnTo>
                    <a:pt x="3921" y="666"/>
                  </a:lnTo>
                  <a:lnTo>
                    <a:pt x="3924" y="654"/>
                  </a:lnTo>
                  <a:lnTo>
                    <a:pt x="3927" y="642"/>
                  </a:lnTo>
                  <a:lnTo>
                    <a:pt x="3932" y="633"/>
                  </a:lnTo>
                  <a:lnTo>
                    <a:pt x="3937" y="624"/>
                  </a:lnTo>
                  <a:lnTo>
                    <a:pt x="3944" y="615"/>
                  </a:lnTo>
                  <a:lnTo>
                    <a:pt x="3950" y="608"/>
                  </a:lnTo>
                  <a:lnTo>
                    <a:pt x="3959" y="601"/>
                  </a:lnTo>
                  <a:lnTo>
                    <a:pt x="3967" y="595"/>
                  </a:lnTo>
                  <a:lnTo>
                    <a:pt x="3975" y="591"/>
                  </a:lnTo>
                  <a:lnTo>
                    <a:pt x="3985" y="587"/>
                  </a:lnTo>
                  <a:lnTo>
                    <a:pt x="3995" y="585"/>
                  </a:lnTo>
                  <a:lnTo>
                    <a:pt x="4006" y="582"/>
                  </a:lnTo>
                  <a:lnTo>
                    <a:pt x="4018" y="582"/>
                  </a:lnTo>
                  <a:lnTo>
                    <a:pt x="4028" y="582"/>
                  </a:lnTo>
                  <a:lnTo>
                    <a:pt x="4038" y="584"/>
                  </a:lnTo>
                  <a:lnTo>
                    <a:pt x="4047" y="586"/>
                  </a:lnTo>
                  <a:lnTo>
                    <a:pt x="4054" y="589"/>
                  </a:lnTo>
                  <a:lnTo>
                    <a:pt x="4063" y="592"/>
                  </a:lnTo>
                  <a:lnTo>
                    <a:pt x="4069" y="595"/>
                  </a:lnTo>
                  <a:lnTo>
                    <a:pt x="4075" y="599"/>
                  </a:lnTo>
                  <a:lnTo>
                    <a:pt x="4081" y="604"/>
                  </a:lnTo>
                  <a:lnTo>
                    <a:pt x="4086" y="608"/>
                  </a:lnTo>
                  <a:lnTo>
                    <a:pt x="4090" y="613"/>
                  </a:lnTo>
                  <a:lnTo>
                    <a:pt x="4093" y="618"/>
                  </a:lnTo>
                  <a:lnTo>
                    <a:pt x="4096" y="622"/>
                  </a:lnTo>
                  <a:lnTo>
                    <a:pt x="4099" y="628"/>
                  </a:lnTo>
                  <a:lnTo>
                    <a:pt x="4100" y="633"/>
                  </a:lnTo>
                  <a:lnTo>
                    <a:pt x="4101" y="637"/>
                  </a:lnTo>
                  <a:lnTo>
                    <a:pt x="4101" y="641"/>
                  </a:lnTo>
                  <a:lnTo>
                    <a:pt x="4101" y="648"/>
                  </a:lnTo>
                  <a:lnTo>
                    <a:pt x="4100" y="653"/>
                  </a:lnTo>
                  <a:lnTo>
                    <a:pt x="4098" y="658"/>
                  </a:lnTo>
                  <a:lnTo>
                    <a:pt x="4094" y="662"/>
                  </a:lnTo>
                  <a:lnTo>
                    <a:pt x="4090" y="666"/>
                  </a:lnTo>
                  <a:lnTo>
                    <a:pt x="4085" y="668"/>
                  </a:lnTo>
                  <a:lnTo>
                    <a:pt x="4080" y="670"/>
                  </a:lnTo>
                  <a:lnTo>
                    <a:pt x="4073" y="670"/>
                  </a:lnTo>
                  <a:lnTo>
                    <a:pt x="4068" y="670"/>
                  </a:lnTo>
                  <a:lnTo>
                    <a:pt x="4063" y="668"/>
                  </a:lnTo>
                  <a:lnTo>
                    <a:pt x="4059" y="666"/>
                  </a:lnTo>
                  <a:lnTo>
                    <a:pt x="4055" y="664"/>
                  </a:lnTo>
                  <a:lnTo>
                    <a:pt x="4052" y="659"/>
                  </a:lnTo>
                  <a:lnTo>
                    <a:pt x="4050" y="656"/>
                  </a:lnTo>
                  <a:lnTo>
                    <a:pt x="4048" y="652"/>
                  </a:lnTo>
                  <a:lnTo>
                    <a:pt x="4047" y="648"/>
                  </a:lnTo>
                  <a:lnTo>
                    <a:pt x="4044" y="638"/>
                  </a:lnTo>
                  <a:lnTo>
                    <a:pt x="4038" y="629"/>
                  </a:lnTo>
                  <a:lnTo>
                    <a:pt x="4033" y="625"/>
                  </a:lnTo>
                  <a:lnTo>
                    <a:pt x="4028" y="620"/>
                  </a:lnTo>
                  <a:lnTo>
                    <a:pt x="4022" y="618"/>
                  </a:lnTo>
                  <a:lnTo>
                    <a:pt x="4014" y="617"/>
                  </a:lnTo>
                  <a:lnTo>
                    <a:pt x="4010" y="618"/>
                  </a:lnTo>
                  <a:lnTo>
                    <a:pt x="4007" y="618"/>
                  </a:lnTo>
                  <a:lnTo>
                    <a:pt x="4003" y="620"/>
                  </a:lnTo>
                  <a:lnTo>
                    <a:pt x="4000" y="622"/>
                  </a:lnTo>
                  <a:lnTo>
                    <a:pt x="3992" y="628"/>
                  </a:lnTo>
                  <a:lnTo>
                    <a:pt x="3987" y="635"/>
                  </a:lnTo>
                  <a:lnTo>
                    <a:pt x="3982" y="646"/>
                  </a:lnTo>
                  <a:lnTo>
                    <a:pt x="3978" y="657"/>
                  </a:lnTo>
                  <a:lnTo>
                    <a:pt x="3975" y="672"/>
                  </a:lnTo>
                  <a:lnTo>
                    <a:pt x="3974" y="688"/>
                  </a:lnTo>
                  <a:lnTo>
                    <a:pt x="3975" y="705"/>
                  </a:lnTo>
                  <a:lnTo>
                    <a:pt x="3979" y="720"/>
                  </a:lnTo>
                  <a:lnTo>
                    <a:pt x="3980" y="728"/>
                  </a:lnTo>
                  <a:lnTo>
                    <a:pt x="3983" y="735"/>
                  </a:lnTo>
                  <a:lnTo>
                    <a:pt x="3985" y="742"/>
                  </a:lnTo>
                  <a:lnTo>
                    <a:pt x="3988" y="749"/>
                  </a:lnTo>
                  <a:lnTo>
                    <a:pt x="3992" y="754"/>
                  </a:lnTo>
                  <a:lnTo>
                    <a:pt x="3996" y="759"/>
                  </a:lnTo>
                  <a:lnTo>
                    <a:pt x="4001" y="764"/>
                  </a:lnTo>
                  <a:lnTo>
                    <a:pt x="4006" y="768"/>
                  </a:lnTo>
                  <a:lnTo>
                    <a:pt x="4011" y="771"/>
                  </a:lnTo>
                  <a:lnTo>
                    <a:pt x="4018" y="773"/>
                  </a:lnTo>
                  <a:lnTo>
                    <a:pt x="4024" y="774"/>
                  </a:lnTo>
                  <a:lnTo>
                    <a:pt x="4031" y="775"/>
                  </a:lnTo>
                  <a:lnTo>
                    <a:pt x="4040" y="774"/>
                  </a:lnTo>
                  <a:lnTo>
                    <a:pt x="4047" y="772"/>
                  </a:lnTo>
                  <a:lnTo>
                    <a:pt x="4053" y="769"/>
                  </a:lnTo>
                  <a:lnTo>
                    <a:pt x="4059" y="765"/>
                  </a:lnTo>
                  <a:lnTo>
                    <a:pt x="4068" y="755"/>
                  </a:lnTo>
                  <a:lnTo>
                    <a:pt x="4075" y="744"/>
                  </a:lnTo>
                  <a:lnTo>
                    <a:pt x="4078" y="740"/>
                  </a:lnTo>
                  <a:lnTo>
                    <a:pt x="4082" y="737"/>
                  </a:lnTo>
                  <a:lnTo>
                    <a:pt x="4085" y="736"/>
                  </a:lnTo>
                  <a:lnTo>
                    <a:pt x="4089" y="735"/>
                  </a:lnTo>
                  <a:lnTo>
                    <a:pt x="4092" y="735"/>
                  </a:lnTo>
                  <a:lnTo>
                    <a:pt x="4094" y="736"/>
                  </a:lnTo>
                  <a:lnTo>
                    <a:pt x="4096" y="738"/>
                  </a:lnTo>
                  <a:lnTo>
                    <a:pt x="4099" y="739"/>
                  </a:lnTo>
                  <a:lnTo>
                    <a:pt x="4101" y="745"/>
                  </a:lnTo>
                  <a:lnTo>
                    <a:pt x="4102" y="750"/>
                  </a:lnTo>
                  <a:lnTo>
                    <a:pt x="4102" y="757"/>
                  </a:lnTo>
                  <a:lnTo>
                    <a:pt x="4101" y="764"/>
                  </a:lnTo>
                  <a:lnTo>
                    <a:pt x="4099" y="770"/>
                  </a:lnTo>
                  <a:lnTo>
                    <a:pt x="4095" y="777"/>
                  </a:lnTo>
                  <a:lnTo>
                    <a:pt x="4092" y="784"/>
                  </a:lnTo>
                  <a:lnTo>
                    <a:pt x="4088" y="790"/>
                  </a:lnTo>
                  <a:lnTo>
                    <a:pt x="4084" y="796"/>
                  </a:lnTo>
                  <a:lnTo>
                    <a:pt x="4079" y="801"/>
                  </a:lnTo>
                  <a:lnTo>
                    <a:pt x="4072" y="808"/>
                  </a:lnTo>
                  <a:lnTo>
                    <a:pt x="4066" y="812"/>
                  </a:lnTo>
                  <a:lnTo>
                    <a:pt x="4059" y="817"/>
                  </a:lnTo>
                  <a:lnTo>
                    <a:pt x="4051" y="820"/>
                  </a:lnTo>
                  <a:lnTo>
                    <a:pt x="4043" y="824"/>
                  </a:lnTo>
                  <a:lnTo>
                    <a:pt x="4034" y="826"/>
                  </a:lnTo>
                  <a:lnTo>
                    <a:pt x="4026" y="828"/>
                  </a:lnTo>
                  <a:lnTo>
                    <a:pt x="4015" y="828"/>
                  </a:lnTo>
                  <a:close/>
                  <a:moveTo>
                    <a:pt x="4327" y="821"/>
                  </a:moveTo>
                  <a:lnTo>
                    <a:pt x="4281" y="821"/>
                  </a:lnTo>
                  <a:lnTo>
                    <a:pt x="4277" y="821"/>
                  </a:lnTo>
                  <a:lnTo>
                    <a:pt x="4274" y="819"/>
                  </a:lnTo>
                  <a:lnTo>
                    <a:pt x="4272" y="816"/>
                  </a:lnTo>
                  <a:lnTo>
                    <a:pt x="4272" y="812"/>
                  </a:lnTo>
                  <a:lnTo>
                    <a:pt x="4272" y="659"/>
                  </a:lnTo>
                  <a:lnTo>
                    <a:pt x="4271" y="651"/>
                  </a:lnTo>
                  <a:lnTo>
                    <a:pt x="4269" y="644"/>
                  </a:lnTo>
                  <a:lnTo>
                    <a:pt x="4267" y="637"/>
                  </a:lnTo>
                  <a:lnTo>
                    <a:pt x="4263" y="632"/>
                  </a:lnTo>
                  <a:lnTo>
                    <a:pt x="4258" y="628"/>
                  </a:lnTo>
                  <a:lnTo>
                    <a:pt x="4252" y="625"/>
                  </a:lnTo>
                  <a:lnTo>
                    <a:pt x="4246" y="624"/>
                  </a:lnTo>
                  <a:lnTo>
                    <a:pt x="4239" y="622"/>
                  </a:lnTo>
                  <a:lnTo>
                    <a:pt x="4233" y="622"/>
                  </a:lnTo>
                  <a:lnTo>
                    <a:pt x="4228" y="624"/>
                  </a:lnTo>
                  <a:lnTo>
                    <a:pt x="4224" y="625"/>
                  </a:lnTo>
                  <a:lnTo>
                    <a:pt x="4219" y="627"/>
                  </a:lnTo>
                  <a:lnTo>
                    <a:pt x="4211" y="631"/>
                  </a:lnTo>
                  <a:lnTo>
                    <a:pt x="4205" y="637"/>
                  </a:lnTo>
                  <a:lnTo>
                    <a:pt x="4205" y="812"/>
                  </a:lnTo>
                  <a:lnTo>
                    <a:pt x="4204" y="816"/>
                  </a:lnTo>
                  <a:lnTo>
                    <a:pt x="4202" y="819"/>
                  </a:lnTo>
                  <a:lnTo>
                    <a:pt x="4200" y="821"/>
                  </a:lnTo>
                  <a:lnTo>
                    <a:pt x="4195" y="821"/>
                  </a:lnTo>
                  <a:lnTo>
                    <a:pt x="4150" y="821"/>
                  </a:lnTo>
                  <a:lnTo>
                    <a:pt x="4146" y="821"/>
                  </a:lnTo>
                  <a:lnTo>
                    <a:pt x="4144" y="819"/>
                  </a:lnTo>
                  <a:lnTo>
                    <a:pt x="4142" y="816"/>
                  </a:lnTo>
                  <a:lnTo>
                    <a:pt x="4142" y="812"/>
                  </a:lnTo>
                  <a:lnTo>
                    <a:pt x="4142" y="487"/>
                  </a:lnTo>
                  <a:lnTo>
                    <a:pt x="4142" y="482"/>
                  </a:lnTo>
                  <a:lnTo>
                    <a:pt x="4144" y="479"/>
                  </a:lnTo>
                  <a:lnTo>
                    <a:pt x="4146" y="477"/>
                  </a:lnTo>
                  <a:lnTo>
                    <a:pt x="4150" y="477"/>
                  </a:lnTo>
                  <a:lnTo>
                    <a:pt x="4195" y="477"/>
                  </a:lnTo>
                  <a:lnTo>
                    <a:pt x="4200" y="477"/>
                  </a:lnTo>
                  <a:lnTo>
                    <a:pt x="4202" y="479"/>
                  </a:lnTo>
                  <a:lnTo>
                    <a:pt x="4204" y="482"/>
                  </a:lnTo>
                  <a:lnTo>
                    <a:pt x="4205" y="487"/>
                  </a:lnTo>
                  <a:lnTo>
                    <a:pt x="4205" y="606"/>
                  </a:lnTo>
                  <a:lnTo>
                    <a:pt x="4209" y="601"/>
                  </a:lnTo>
                  <a:lnTo>
                    <a:pt x="4214" y="597"/>
                  </a:lnTo>
                  <a:lnTo>
                    <a:pt x="4221" y="593"/>
                  </a:lnTo>
                  <a:lnTo>
                    <a:pt x="4228" y="590"/>
                  </a:lnTo>
                  <a:lnTo>
                    <a:pt x="4236" y="587"/>
                  </a:lnTo>
                  <a:lnTo>
                    <a:pt x="4246" y="585"/>
                  </a:lnTo>
                  <a:lnTo>
                    <a:pt x="4256" y="582"/>
                  </a:lnTo>
                  <a:lnTo>
                    <a:pt x="4267" y="582"/>
                  </a:lnTo>
                  <a:lnTo>
                    <a:pt x="4273" y="582"/>
                  </a:lnTo>
                  <a:lnTo>
                    <a:pt x="4280" y="584"/>
                  </a:lnTo>
                  <a:lnTo>
                    <a:pt x="4287" y="585"/>
                  </a:lnTo>
                  <a:lnTo>
                    <a:pt x="4293" y="587"/>
                  </a:lnTo>
                  <a:lnTo>
                    <a:pt x="4299" y="589"/>
                  </a:lnTo>
                  <a:lnTo>
                    <a:pt x="4305" y="592"/>
                  </a:lnTo>
                  <a:lnTo>
                    <a:pt x="4310" y="596"/>
                  </a:lnTo>
                  <a:lnTo>
                    <a:pt x="4314" y="599"/>
                  </a:lnTo>
                  <a:lnTo>
                    <a:pt x="4320" y="605"/>
                  </a:lnTo>
                  <a:lnTo>
                    <a:pt x="4323" y="609"/>
                  </a:lnTo>
                  <a:lnTo>
                    <a:pt x="4327" y="615"/>
                  </a:lnTo>
                  <a:lnTo>
                    <a:pt x="4329" y="620"/>
                  </a:lnTo>
                  <a:lnTo>
                    <a:pt x="4332" y="627"/>
                  </a:lnTo>
                  <a:lnTo>
                    <a:pt x="4333" y="634"/>
                  </a:lnTo>
                  <a:lnTo>
                    <a:pt x="4334" y="641"/>
                  </a:lnTo>
                  <a:lnTo>
                    <a:pt x="4335" y="649"/>
                  </a:lnTo>
                  <a:lnTo>
                    <a:pt x="4335" y="812"/>
                  </a:lnTo>
                  <a:lnTo>
                    <a:pt x="4334" y="816"/>
                  </a:lnTo>
                  <a:lnTo>
                    <a:pt x="4333" y="819"/>
                  </a:lnTo>
                  <a:lnTo>
                    <a:pt x="4330" y="821"/>
                  </a:lnTo>
                  <a:lnTo>
                    <a:pt x="4327" y="821"/>
                  </a:lnTo>
                  <a:close/>
                  <a:moveTo>
                    <a:pt x="4442" y="821"/>
                  </a:moveTo>
                  <a:lnTo>
                    <a:pt x="4397" y="821"/>
                  </a:lnTo>
                  <a:lnTo>
                    <a:pt x="4393" y="821"/>
                  </a:lnTo>
                  <a:lnTo>
                    <a:pt x="4390" y="819"/>
                  </a:lnTo>
                  <a:lnTo>
                    <a:pt x="4389" y="816"/>
                  </a:lnTo>
                  <a:lnTo>
                    <a:pt x="4388" y="812"/>
                  </a:lnTo>
                  <a:lnTo>
                    <a:pt x="4388" y="487"/>
                  </a:lnTo>
                  <a:lnTo>
                    <a:pt x="4389" y="482"/>
                  </a:lnTo>
                  <a:lnTo>
                    <a:pt x="4390" y="479"/>
                  </a:lnTo>
                  <a:lnTo>
                    <a:pt x="4393" y="477"/>
                  </a:lnTo>
                  <a:lnTo>
                    <a:pt x="4397" y="477"/>
                  </a:lnTo>
                  <a:lnTo>
                    <a:pt x="4442" y="477"/>
                  </a:lnTo>
                  <a:lnTo>
                    <a:pt x="4446" y="477"/>
                  </a:lnTo>
                  <a:lnTo>
                    <a:pt x="4449" y="479"/>
                  </a:lnTo>
                  <a:lnTo>
                    <a:pt x="4451" y="482"/>
                  </a:lnTo>
                  <a:lnTo>
                    <a:pt x="4451" y="487"/>
                  </a:lnTo>
                  <a:lnTo>
                    <a:pt x="4451" y="812"/>
                  </a:lnTo>
                  <a:lnTo>
                    <a:pt x="4451" y="816"/>
                  </a:lnTo>
                  <a:lnTo>
                    <a:pt x="4449" y="819"/>
                  </a:lnTo>
                  <a:lnTo>
                    <a:pt x="4446" y="821"/>
                  </a:lnTo>
                  <a:lnTo>
                    <a:pt x="4442" y="821"/>
                  </a:lnTo>
                  <a:close/>
                  <a:moveTo>
                    <a:pt x="4619" y="706"/>
                  </a:moveTo>
                  <a:lnTo>
                    <a:pt x="4607" y="708"/>
                  </a:lnTo>
                  <a:lnTo>
                    <a:pt x="4594" y="711"/>
                  </a:lnTo>
                  <a:lnTo>
                    <a:pt x="4584" y="715"/>
                  </a:lnTo>
                  <a:lnTo>
                    <a:pt x="4574" y="720"/>
                  </a:lnTo>
                  <a:lnTo>
                    <a:pt x="4570" y="724"/>
                  </a:lnTo>
                  <a:lnTo>
                    <a:pt x="4566" y="728"/>
                  </a:lnTo>
                  <a:lnTo>
                    <a:pt x="4563" y="731"/>
                  </a:lnTo>
                  <a:lnTo>
                    <a:pt x="4560" y="735"/>
                  </a:lnTo>
                  <a:lnTo>
                    <a:pt x="4558" y="740"/>
                  </a:lnTo>
                  <a:lnTo>
                    <a:pt x="4555" y="746"/>
                  </a:lnTo>
                  <a:lnTo>
                    <a:pt x="4554" y="752"/>
                  </a:lnTo>
                  <a:lnTo>
                    <a:pt x="4554" y="758"/>
                  </a:lnTo>
                  <a:lnTo>
                    <a:pt x="4555" y="766"/>
                  </a:lnTo>
                  <a:lnTo>
                    <a:pt x="4557" y="772"/>
                  </a:lnTo>
                  <a:lnTo>
                    <a:pt x="4560" y="778"/>
                  </a:lnTo>
                  <a:lnTo>
                    <a:pt x="4564" y="784"/>
                  </a:lnTo>
                  <a:lnTo>
                    <a:pt x="4569" y="788"/>
                  </a:lnTo>
                  <a:lnTo>
                    <a:pt x="4576" y="791"/>
                  </a:lnTo>
                  <a:lnTo>
                    <a:pt x="4583" y="793"/>
                  </a:lnTo>
                  <a:lnTo>
                    <a:pt x="4591" y="793"/>
                  </a:lnTo>
                  <a:lnTo>
                    <a:pt x="4597" y="793"/>
                  </a:lnTo>
                  <a:lnTo>
                    <a:pt x="4602" y="792"/>
                  </a:lnTo>
                  <a:lnTo>
                    <a:pt x="4606" y="791"/>
                  </a:lnTo>
                  <a:lnTo>
                    <a:pt x="4610" y="789"/>
                  </a:lnTo>
                  <a:lnTo>
                    <a:pt x="4613" y="786"/>
                  </a:lnTo>
                  <a:lnTo>
                    <a:pt x="4617" y="781"/>
                  </a:lnTo>
                  <a:lnTo>
                    <a:pt x="4619" y="777"/>
                  </a:lnTo>
                  <a:lnTo>
                    <a:pt x="4619" y="771"/>
                  </a:lnTo>
                  <a:lnTo>
                    <a:pt x="4619" y="706"/>
                  </a:lnTo>
                  <a:close/>
                  <a:moveTo>
                    <a:pt x="4663" y="813"/>
                  </a:moveTo>
                  <a:lnTo>
                    <a:pt x="4658" y="816"/>
                  </a:lnTo>
                  <a:lnTo>
                    <a:pt x="4651" y="818"/>
                  </a:lnTo>
                  <a:lnTo>
                    <a:pt x="4643" y="821"/>
                  </a:lnTo>
                  <a:lnTo>
                    <a:pt x="4634" y="824"/>
                  </a:lnTo>
                  <a:lnTo>
                    <a:pt x="4625" y="826"/>
                  </a:lnTo>
                  <a:lnTo>
                    <a:pt x="4614" y="827"/>
                  </a:lnTo>
                  <a:lnTo>
                    <a:pt x="4604" y="828"/>
                  </a:lnTo>
                  <a:lnTo>
                    <a:pt x="4592" y="828"/>
                  </a:lnTo>
                  <a:lnTo>
                    <a:pt x="4574" y="827"/>
                  </a:lnTo>
                  <a:lnTo>
                    <a:pt x="4557" y="825"/>
                  </a:lnTo>
                  <a:lnTo>
                    <a:pt x="4548" y="823"/>
                  </a:lnTo>
                  <a:lnTo>
                    <a:pt x="4540" y="820"/>
                  </a:lnTo>
                  <a:lnTo>
                    <a:pt x="4532" y="817"/>
                  </a:lnTo>
                  <a:lnTo>
                    <a:pt x="4525" y="814"/>
                  </a:lnTo>
                  <a:lnTo>
                    <a:pt x="4519" y="810"/>
                  </a:lnTo>
                  <a:lnTo>
                    <a:pt x="4512" y="805"/>
                  </a:lnTo>
                  <a:lnTo>
                    <a:pt x="4507" y="799"/>
                  </a:lnTo>
                  <a:lnTo>
                    <a:pt x="4503" y="794"/>
                  </a:lnTo>
                  <a:lnTo>
                    <a:pt x="4500" y="787"/>
                  </a:lnTo>
                  <a:lnTo>
                    <a:pt x="4497" y="780"/>
                  </a:lnTo>
                  <a:lnTo>
                    <a:pt x="4495" y="772"/>
                  </a:lnTo>
                  <a:lnTo>
                    <a:pt x="4494" y="764"/>
                  </a:lnTo>
                  <a:lnTo>
                    <a:pt x="4495" y="752"/>
                  </a:lnTo>
                  <a:lnTo>
                    <a:pt x="4498" y="742"/>
                  </a:lnTo>
                  <a:lnTo>
                    <a:pt x="4502" y="733"/>
                  </a:lnTo>
                  <a:lnTo>
                    <a:pt x="4507" y="726"/>
                  </a:lnTo>
                  <a:lnTo>
                    <a:pt x="4512" y="718"/>
                  </a:lnTo>
                  <a:lnTo>
                    <a:pt x="4520" y="712"/>
                  </a:lnTo>
                  <a:lnTo>
                    <a:pt x="4528" y="706"/>
                  </a:lnTo>
                  <a:lnTo>
                    <a:pt x="4537" y="700"/>
                  </a:lnTo>
                  <a:lnTo>
                    <a:pt x="4546" y="696"/>
                  </a:lnTo>
                  <a:lnTo>
                    <a:pt x="4557" y="692"/>
                  </a:lnTo>
                  <a:lnTo>
                    <a:pt x="4566" y="689"/>
                  </a:lnTo>
                  <a:lnTo>
                    <a:pt x="4577" y="686"/>
                  </a:lnTo>
                  <a:lnTo>
                    <a:pt x="4599" y="680"/>
                  </a:lnTo>
                  <a:lnTo>
                    <a:pt x="4619" y="677"/>
                  </a:lnTo>
                  <a:lnTo>
                    <a:pt x="4619" y="647"/>
                  </a:lnTo>
                  <a:lnTo>
                    <a:pt x="4619" y="640"/>
                  </a:lnTo>
                  <a:lnTo>
                    <a:pt x="4617" y="634"/>
                  </a:lnTo>
                  <a:lnTo>
                    <a:pt x="4614" y="629"/>
                  </a:lnTo>
                  <a:lnTo>
                    <a:pt x="4611" y="625"/>
                  </a:lnTo>
                  <a:lnTo>
                    <a:pt x="4607" y="620"/>
                  </a:lnTo>
                  <a:lnTo>
                    <a:pt x="4603" y="618"/>
                  </a:lnTo>
                  <a:lnTo>
                    <a:pt x="4598" y="617"/>
                  </a:lnTo>
                  <a:lnTo>
                    <a:pt x="4592" y="616"/>
                  </a:lnTo>
                  <a:lnTo>
                    <a:pt x="4585" y="617"/>
                  </a:lnTo>
                  <a:lnTo>
                    <a:pt x="4580" y="619"/>
                  </a:lnTo>
                  <a:lnTo>
                    <a:pt x="4574" y="622"/>
                  </a:lnTo>
                  <a:lnTo>
                    <a:pt x="4569" y="627"/>
                  </a:lnTo>
                  <a:lnTo>
                    <a:pt x="4566" y="631"/>
                  </a:lnTo>
                  <a:lnTo>
                    <a:pt x="4563" y="636"/>
                  </a:lnTo>
                  <a:lnTo>
                    <a:pt x="4561" y="641"/>
                  </a:lnTo>
                  <a:lnTo>
                    <a:pt x="4559" y="646"/>
                  </a:lnTo>
                  <a:lnTo>
                    <a:pt x="4558" y="650"/>
                  </a:lnTo>
                  <a:lnTo>
                    <a:pt x="4555" y="654"/>
                  </a:lnTo>
                  <a:lnTo>
                    <a:pt x="4552" y="657"/>
                  </a:lnTo>
                  <a:lnTo>
                    <a:pt x="4549" y="659"/>
                  </a:lnTo>
                  <a:lnTo>
                    <a:pt x="4545" y="662"/>
                  </a:lnTo>
                  <a:lnTo>
                    <a:pt x="4541" y="664"/>
                  </a:lnTo>
                  <a:lnTo>
                    <a:pt x="4537" y="665"/>
                  </a:lnTo>
                  <a:lnTo>
                    <a:pt x="4531" y="665"/>
                  </a:lnTo>
                  <a:lnTo>
                    <a:pt x="4526" y="665"/>
                  </a:lnTo>
                  <a:lnTo>
                    <a:pt x="4521" y="664"/>
                  </a:lnTo>
                  <a:lnTo>
                    <a:pt x="4515" y="661"/>
                  </a:lnTo>
                  <a:lnTo>
                    <a:pt x="4512" y="658"/>
                  </a:lnTo>
                  <a:lnTo>
                    <a:pt x="4508" y="655"/>
                  </a:lnTo>
                  <a:lnTo>
                    <a:pt x="4506" y="650"/>
                  </a:lnTo>
                  <a:lnTo>
                    <a:pt x="4505" y="646"/>
                  </a:lnTo>
                  <a:lnTo>
                    <a:pt x="4504" y="639"/>
                  </a:lnTo>
                  <a:lnTo>
                    <a:pt x="4504" y="635"/>
                  </a:lnTo>
                  <a:lnTo>
                    <a:pt x="4505" y="631"/>
                  </a:lnTo>
                  <a:lnTo>
                    <a:pt x="4507" y="626"/>
                  </a:lnTo>
                  <a:lnTo>
                    <a:pt x="4509" y="621"/>
                  </a:lnTo>
                  <a:lnTo>
                    <a:pt x="4512" y="616"/>
                  </a:lnTo>
                  <a:lnTo>
                    <a:pt x="4517" y="612"/>
                  </a:lnTo>
                  <a:lnTo>
                    <a:pt x="4521" y="607"/>
                  </a:lnTo>
                  <a:lnTo>
                    <a:pt x="4526" y="602"/>
                  </a:lnTo>
                  <a:lnTo>
                    <a:pt x="4532" y="598"/>
                  </a:lnTo>
                  <a:lnTo>
                    <a:pt x="4540" y="595"/>
                  </a:lnTo>
                  <a:lnTo>
                    <a:pt x="4547" y="591"/>
                  </a:lnTo>
                  <a:lnTo>
                    <a:pt x="4557" y="588"/>
                  </a:lnTo>
                  <a:lnTo>
                    <a:pt x="4566" y="586"/>
                  </a:lnTo>
                  <a:lnTo>
                    <a:pt x="4577" y="584"/>
                  </a:lnTo>
                  <a:lnTo>
                    <a:pt x="4588" y="582"/>
                  </a:lnTo>
                  <a:lnTo>
                    <a:pt x="4601" y="582"/>
                  </a:lnTo>
                  <a:lnTo>
                    <a:pt x="4609" y="582"/>
                  </a:lnTo>
                  <a:lnTo>
                    <a:pt x="4617" y="584"/>
                  </a:lnTo>
                  <a:lnTo>
                    <a:pt x="4624" y="585"/>
                  </a:lnTo>
                  <a:lnTo>
                    <a:pt x="4631" y="587"/>
                  </a:lnTo>
                  <a:lnTo>
                    <a:pt x="4639" y="589"/>
                  </a:lnTo>
                  <a:lnTo>
                    <a:pt x="4645" y="592"/>
                  </a:lnTo>
                  <a:lnTo>
                    <a:pt x="4651" y="596"/>
                  </a:lnTo>
                  <a:lnTo>
                    <a:pt x="4657" y="599"/>
                  </a:lnTo>
                  <a:lnTo>
                    <a:pt x="4662" y="605"/>
                  </a:lnTo>
                  <a:lnTo>
                    <a:pt x="4666" y="610"/>
                  </a:lnTo>
                  <a:lnTo>
                    <a:pt x="4670" y="615"/>
                  </a:lnTo>
                  <a:lnTo>
                    <a:pt x="4673" y="621"/>
                  </a:lnTo>
                  <a:lnTo>
                    <a:pt x="4676" y="629"/>
                  </a:lnTo>
                  <a:lnTo>
                    <a:pt x="4678" y="636"/>
                  </a:lnTo>
                  <a:lnTo>
                    <a:pt x="4679" y="645"/>
                  </a:lnTo>
                  <a:lnTo>
                    <a:pt x="4680" y="653"/>
                  </a:lnTo>
                  <a:lnTo>
                    <a:pt x="4680" y="776"/>
                  </a:lnTo>
                  <a:lnTo>
                    <a:pt x="4679" y="784"/>
                  </a:lnTo>
                  <a:lnTo>
                    <a:pt x="4679" y="789"/>
                  </a:lnTo>
                  <a:lnTo>
                    <a:pt x="4678" y="794"/>
                  </a:lnTo>
                  <a:lnTo>
                    <a:pt x="4676" y="799"/>
                  </a:lnTo>
                  <a:lnTo>
                    <a:pt x="4673" y="804"/>
                  </a:lnTo>
                  <a:lnTo>
                    <a:pt x="4670" y="807"/>
                  </a:lnTo>
                  <a:lnTo>
                    <a:pt x="4667" y="810"/>
                  </a:lnTo>
                  <a:lnTo>
                    <a:pt x="4663" y="813"/>
                  </a:lnTo>
                  <a:close/>
                  <a:moveTo>
                    <a:pt x="4917" y="821"/>
                  </a:moveTo>
                  <a:lnTo>
                    <a:pt x="4870" y="821"/>
                  </a:lnTo>
                  <a:lnTo>
                    <a:pt x="4866" y="821"/>
                  </a:lnTo>
                  <a:lnTo>
                    <a:pt x="4864" y="819"/>
                  </a:lnTo>
                  <a:lnTo>
                    <a:pt x="4863" y="816"/>
                  </a:lnTo>
                  <a:lnTo>
                    <a:pt x="4862" y="812"/>
                  </a:lnTo>
                  <a:lnTo>
                    <a:pt x="4862" y="655"/>
                  </a:lnTo>
                  <a:lnTo>
                    <a:pt x="4862" y="648"/>
                  </a:lnTo>
                  <a:lnTo>
                    <a:pt x="4860" y="640"/>
                  </a:lnTo>
                  <a:lnTo>
                    <a:pt x="4858" y="634"/>
                  </a:lnTo>
                  <a:lnTo>
                    <a:pt x="4854" y="629"/>
                  </a:lnTo>
                  <a:lnTo>
                    <a:pt x="4849" y="625"/>
                  </a:lnTo>
                  <a:lnTo>
                    <a:pt x="4843" y="620"/>
                  </a:lnTo>
                  <a:lnTo>
                    <a:pt x="4836" y="618"/>
                  </a:lnTo>
                  <a:lnTo>
                    <a:pt x="4826" y="617"/>
                  </a:lnTo>
                  <a:lnTo>
                    <a:pt x="4817" y="618"/>
                  </a:lnTo>
                  <a:lnTo>
                    <a:pt x="4809" y="620"/>
                  </a:lnTo>
                  <a:lnTo>
                    <a:pt x="4804" y="622"/>
                  </a:lnTo>
                  <a:lnTo>
                    <a:pt x="4800" y="626"/>
                  </a:lnTo>
                  <a:lnTo>
                    <a:pt x="4797" y="630"/>
                  </a:lnTo>
                  <a:lnTo>
                    <a:pt x="4796" y="635"/>
                  </a:lnTo>
                  <a:lnTo>
                    <a:pt x="4794" y="640"/>
                  </a:lnTo>
                  <a:lnTo>
                    <a:pt x="4794" y="646"/>
                  </a:lnTo>
                  <a:lnTo>
                    <a:pt x="4794" y="812"/>
                  </a:lnTo>
                  <a:lnTo>
                    <a:pt x="4793" y="816"/>
                  </a:lnTo>
                  <a:lnTo>
                    <a:pt x="4792" y="819"/>
                  </a:lnTo>
                  <a:lnTo>
                    <a:pt x="4789" y="821"/>
                  </a:lnTo>
                  <a:lnTo>
                    <a:pt x="4785" y="821"/>
                  </a:lnTo>
                  <a:lnTo>
                    <a:pt x="4740" y="821"/>
                  </a:lnTo>
                  <a:lnTo>
                    <a:pt x="4736" y="821"/>
                  </a:lnTo>
                  <a:lnTo>
                    <a:pt x="4733" y="819"/>
                  </a:lnTo>
                  <a:lnTo>
                    <a:pt x="4731" y="816"/>
                  </a:lnTo>
                  <a:lnTo>
                    <a:pt x="4731" y="812"/>
                  </a:lnTo>
                  <a:lnTo>
                    <a:pt x="4731" y="625"/>
                  </a:lnTo>
                  <a:lnTo>
                    <a:pt x="4731" y="619"/>
                  </a:lnTo>
                  <a:lnTo>
                    <a:pt x="4732" y="615"/>
                  </a:lnTo>
                  <a:lnTo>
                    <a:pt x="4733" y="611"/>
                  </a:lnTo>
                  <a:lnTo>
                    <a:pt x="4734" y="607"/>
                  </a:lnTo>
                  <a:lnTo>
                    <a:pt x="4738" y="604"/>
                  </a:lnTo>
                  <a:lnTo>
                    <a:pt x="4740" y="601"/>
                  </a:lnTo>
                  <a:lnTo>
                    <a:pt x="4744" y="598"/>
                  </a:lnTo>
                  <a:lnTo>
                    <a:pt x="4749" y="596"/>
                  </a:lnTo>
                  <a:lnTo>
                    <a:pt x="4756" y="593"/>
                  </a:lnTo>
                  <a:lnTo>
                    <a:pt x="4763" y="591"/>
                  </a:lnTo>
                  <a:lnTo>
                    <a:pt x="4771" y="589"/>
                  </a:lnTo>
                  <a:lnTo>
                    <a:pt x="4782" y="587"/>
                  </a:lnTo>
                  <a:lnTo>
                    <a:pt x="4804" y="584"/>
                  </a:lnTo>
                  <a:lnTo>
                    <a:pt x="4827" y="582"/>
                  </a:lnTo>
                  <a:lnTo>
                    <a:pt x="4847" y="584"/>
                  </a:lnTo>
                  <a:lnTo>
                    <a:pt x="4865" y="586"/>
                  </a:lnTo>
                  <a:lnTo>
                    <a:pt x="4873" y="589"/>
                  </a:lnTo>
                  <a:lnTo>
                    <a:pt x="4882" y="591"/>
                  </a:lnTo>
                  <a:lnTo>
                    <a:pt x="4889" y="594"/>
                  </a:lnTo>
                  <a:lnTo>
                    <a:pt x="4897" y="598"/>
                  </a:lnTo>
                  <a:lnTo>
                    <a:pt x="4903" y="602"/>
                  </a:lnTo>
                  <a:lnTo>
                    <a:pt x="4908" y="608"/>
                  </a:lnTo>
                  <a:lnTo>
                    <a:pt x="4913" y="613"/>
                  </a:lnTo>
                  <a:lnTo>
                    <a:pt x="4918" y="619"/>
                  </a:lnTo>
                  <a:lnTo>
                    <a:pt x="4921" y="627"/>
                  </a:lnTo>
                  <a:lnTo>
                    <a:pt x="4923" y="634"/>
                  </a:lnTo>
                  <a:lnTo>
                    <a:pt x="4924" y="642"/>
                  </a:lnTo>
                  <a:lnTo>
                    <a:pt x="4925" y="652"/>
                  </a:lnTo>
                  <a:lnTo>
                    <a:pt x="4925" y="812"/>
                  </a:lnTo>
                  <a:lnTo>
                    <a:pt x="4924" y="816"/>
                  </a:lnTo>
                  <a:lnTo>
                    <a:pt x="4923" y="819"/>
                  </a:lnTo>
                  <a:lnTo>
                    <a:pt x="4920" y="821"/>
                  </a:lnTo>
                  <a:lnTo>
                    <a:pt x="4917" y="821"/>
                  </a:lnTo>
                  <a:close/>
                  <a:moveTo>
                    <a:pt x="5107" y="626"/>
                  </a:moveTo>
                  <a:lnTo>
                    <a:pt x="5102" y="622"/>
                  </a:lnTo>
                  <a:lnTo>
                    <a:pt x="5097" y="620"/>
                  </a:lnTo>
                  <a:lnTo>
                    <a:pt x="5089" y="618"/>
                  </a:lnTo>
                  <a:lnTo>
                    <a:pt x="5081" y="617"/>
                  </a:lnTo>
                  <a:lnTo>
                    <a:pt x="5076" y="617"/>
                  </a:lnTo>
                  <a:lnTo>
                    <a:pt x="5070" y="618"/>
                  </a:lnTo>
                  <a:lnTo>
                    <a:pt x="5065" y="620"/>
                  </a:lnTo>
                  <a:lnTo>
                    <a:pt x="5061" y="624"/>
                  </a:lnTo>
                  <a:lnTo>
                    <a:pt x="5057" y="627"/>
                  </a:lnTo>
                  <a:lnTo>
                    <a:pt x="5052" y="630"/>
                  </a:lnTo>
                  <a:lnTo>
                    <a:pt x="5048" y="635"/>
                  </a:lnTo>
                  <a:lnTo>
                    <a:pt x="5045" y="640"/>
                  </a:lnTo>
                  <a:lnTo>
                    <a:pt x="5042" y="646"/>
                  </a:lnTo>
                  <a:lnTo>
                    <a:pt x="5040" y="652"/>
                  </a:lnTo>
                  <a:lnTo>
                    <a:pt x="5037" y="659"/>
                  </a:lnTo>
                  <a:lnTo>
                    <a:pt x="5036" y="667"/>
                  </a:lnTo>
                  <a:lnTo>
                    <a:pt x="5032" y="685"/>
                  </a:lnTo>
                  <a:lnTo>
                    <a:pt x="5031" y="704"/>
                  </a:lnTo>
                  <a:lnTo>
                    <a:pt x="5032" y="714"/>
                  </a:lnTo>
                  <a:lnTo>
                    <a:pt x="5032" y="724"/>
                  </a:lnTo>
                  <a:lnTo>
                    <a:pt x="5035" y="732"/>
                  </a:lnTo>
                  <a:lnTo>
                    <a:pt x="5036" y="740"/>
                  </a:lnTo>
                  <a:lnTo>
                    <a:pt x="5038" y="748"/>
                  </a:lnTo>
                  <a:lnTo>
                    <a:pt x="5041" y="755"/>
                  </a:lnTo>
                  <a:lnTo>
                    <a:pt x="5044" y="761"/>
                  </a:lnTo>
                  <a:lnTo>
                    <a:pt x="5047" y="767"/>
                  </a:lnTo>
                  <a:lnTo>
                    <a:pt x="5050" y="772"/>
                  </a:lnTo>
                  <a:lnTo>
                    <a:pt x="5055" y="776"/>
                  </a:lnTo>
                  <a:lnTo>
                    <a:pt x="5059" y="780"/>
                  </a:lnTo>
                  <a:lnTo>
                    <a:pt x="5063" y="784"/>
                  </a:lnTo>
                  <a:lnTo>
                    <a:pt x="5067" y="786"/>
                  </a:lnTo>
                  <a:lnTo>
                    <a:pt x="5072" y="788"/>
                  </a:lnTo>
                  <a:lnTo>
                    <a:pt x="5077" y="788"/>
                  </a:lnTo>
                  <a:lnTo>
                    <a:pt x="5081" y="789"/>
                  </a:lnTo>
                  <a:lnTo>
                    <a:pt x="5087" y="788"/>
                  </a:lnTo>
                  <a:lnTo>
                    <a:pt x="5092" y="788"/>
                  </a:lnTo>
                  <a:lnTo>
                    <a:pt x="5097" y="786"/>
                  </a:lnTo>
                  <a:lnTo>
                    <a:pt x="5101" y="784"/>
                  </a:lnTo>
                  <a:lnTo>
                    <a:pt x="5103" y="780"/>
                  </a:lnTo>
                  <a:lnTo>
                    <a:pt x="5105" y="777"/>
                  </a:lnTo>
                  <a:lnTo>
                    <a:pt x="5107" y="773"/>
                  </a:lnTo>
                  <a:lnTo>
                    <a:pt x="5107" y="769"/>
                  </a:lnTo>
                  <a:lnTo>
                    <a:pt x="5107" y="626"/>
                  </a:lnTo>
                  <a:close/>
                  <a:moveTo>
                    <a:pt x="5152" y="812"/>
                  </a:moveTo>
                  <a:lnTo>
                    <a:pt x="5148" y="815"/>
                  </a:lnTo>
                  <a:lnTo>
                    <a:pt x="5141" y="818"/>
                  </a:lnTo>
                  <a:lnTo>
                    <a:pt x="5132" y="820"/>
                  </a:lnTo>
                  <a:lnTo>
                    <a:pt x="5124" y="823"/>
                  </a:lnTo>
                  <a:lnTo>
                    <a:pt x="5113" y="825"/>
                  </a:lnTo>
                  <a:lnTo>
                    <a:pt x="5103" y="827"/>
                  </a:lnTo>
                  <a:lnTo>
                    <a:pt x="5092" y="828"/>
                  </a:lnTo>
                  <a:lnTo>
                    <a:pt x="5081" y="828"/>
                  </a:lnTo>
                  <a:lnTo>
                    <a:pt x="5066" y="828"/>
                  </a:lnTo>
                  <a:lnTo>
                    <a:pt x="5053" y="826"/>
                  </a:lnTo>
                  <a:lnTo>
                    <a:pt x="5041" y="823"/>
                  </a:lnTo>
                  <a:lnTo>
                    <a:pt x="5029" y="819"/>
                  </a:lnTo>
                  <a:lnTo>
                    <a:pt x="5019" y="814"/>
                  </a:lnTo>
                  <a:lnTo>
                    <a:pt x="5009" y="808"/>
                  </a:lnTo>
                  <a:lnTo>
                    <a:pt x="5001" y="801"/>
                  </a:lnTo>
                  <a:lnTo>
                    <a:pt x="4995" y="794"/>
                  </a:lnTo>
                  <a:lnTo>
                    <a:pt x="4988" y="786"/>
                  </a:lnTo>
                  <a:lnTo>
                    <a:pt x="4983" y="777"/>
                  </a:lnTo>
                  <a:lnTo>
                    <a:pt x="4978" y="768"/>
                  </a:lnTo>
                  <a:lnTo>
                    <a:pt x="4975" y="757"/>
                  </a:lnTo>
                  <a:lnTo>
                    <a:pt x="4971" y="747"/>
                  </a:lnTo>
                  <a:lnTo>
                    <a:pt x="4969" y="735"/>
                  </a:lnTo>
                  <a:lnTo>
                    <a:pt x="4968" y="724"/>
                  </a:lnTo>
                  <a:lnTo>
                    <a:pt x="4968" y="711"/>
                  </a:lnTo>
                  <a:lnTo>
                    <a:pt x="4968" y="698"/>
                  </a:lnTo>
                  <a:lnTo>
                    <a:pt x="4970" y="687"/>
                  </a:lnTo>
                  <a:lnTo>
                    <a:pt x="4971" y="674"/>
                  </a:lnTo>
                  <a:lnTo>
                    <a:pt x="4975" y="662"/>
                  </a:lnTo>
                  <a:lnTo>
                    <a:pt x="4978" y="652"/>
                  </a:lnTo>
                  <a:lnTo>
                    <a:pt x="4982" y="641"/>
                  </a:lnTo>
                  <a:lnTo>
                    <a:pt x="4987" y="631"/>
                  </a:lnTo>
                  <a:lnTo>
                    <a:pt x="4993" y="621"/>
                  </a:lnTo>
                  <a:lnTo>
                    <a:pt x="5000" y="613"/>
                  </a:lnTo>
                  <a:lnTo>
                    <a:pt x="5007" y="606"/>
                  </a:lnTo>
                  <a:lnTo>
                    <a:pt x="5016" y="599"/>
                  </a:lnTo>
                  <a:lnTo>
                    <a:pt x="5024" y="593"/>
                  </a:lnTo>
                  <a:lnTo>
                    <a:pt x="5035" y="589"/>
                  </a:lnTo>
                  <a:lnTo>
                    <a:pt x="5045" y="586"/>
                  </a:lnTo>
                  <a:lnTo>
                    <a:pt x="5056" y="584"/>
                  </a:lnTo>
                  <a:lnTo>
                    <a:pt x="5067" y="582"/>
                  </a:lnTo>
                  <a:lnTo>
                    <a:pt x="5082" y="585"/>
                  </a:lnTo>
                  <a:lnTo>
                    <a:pt x="5092" y="587"/>
                  </a:lnTo>
                  <a:lnTo>
                    <a:pt x="5102" y="591"/>
                  </a:lnTo>
                  <a:lnTo>
                    <a:pt x="5107" y="594"/>
                  </a:lnTo>
                  <a:lnTo>
                    <a:pt x="5107" y="487"/>
                  </a:lnTo>
                  <a:lnTo>
                    <a:pt x="5107" y="482"/>
                  </a:lnTo>
                  <a:lnTo>
                    <a:pt x="5109" y="479"/>
                  </a:lnTo>
                  <a:lnTo>
                    <a:pt x="5111" y="477"/>
                  </a:lnTo>
                  <a:lnTo>
                    <a:pt x="5116" y="477"/>
                  </a:lnTo>
                  <a:lnTo>
                    <a:pt x="5161" y="477"/>
                  </a:lnTo>
                  <a:lnTo>
                    <a:pt x="5165" y="477"/>
                  </a:lnTo>
                  <a:lnTo>
                    <a:pt x="5167" y="479"/>
                  </a:lnTo>
                  <a:lnTo>
                    <a:pt x="5169" y="482"/>
                  </a:lnTo>
                  <a:lnTo>
                    <a:pt x="5169" y="487"/>
                  </a:lnTo>
                  <a:lnTo>
                    <a:pt x="5169" y="777"/>
                  </a:lnTo>
                  <a:lnTo>
                    <a:pt x="5169" y="784"/>
                  </a:lnTo>
                  <a:lnTo>
                    <a:pt x="5169" y="789"/>
                  </a:lnTo>
                  <a:lnTo>
                    <a:pt x="5167" y="794"/>
                  </a:lnTo>
                  <a:lnTo>
                    <a:pt x="5166" y="798"/>
                  </a:lnTo>
                  <a:lnTo>
                    <a:pt x="5164" y="801"/>
                  </a:lnTo>
                  <a:lnTo>
                    <a:pt x="5161" y="806"/>
                  </a:lnTo>
                  <a:lnTo>
                    <a:pt x="5158" y="809"/>
                  </a:lnTo>
                  <a:lnTo>
                    <a:pt x="5152" y="812"/>
                  </a:lnTo>
                  <a:close/>
                  <a:moveTo>
                    <a:pt x="5569" y="821"/>
                  </a:moveTo>
                  <a:lnTo>
                    <a:pt x="5515" y="821"/>
                  </a:lnTo>
                  <a:lnTo>
                    <a:pt x="5509" y="821"/>
                  </a:lnTo>
                  <a:lnTo>
                    <a:pt x="5506" y="819"/>
                  </a:lnTo>
                  <a:lnTo>
                    <a:pt x="5503" y="817"/>
                  </a:lnTo>
                  <a:lnTo>
                    <a:pt x="5501" y="813"/>
                  </a:lnTo>
                  <a:lnTo>
                    <a:pt x="5425" y="691"/>
                  </a:lnTo>
                  <a:lnTo>
                    <a:pt x="5416" y="674"/>
                  </a:lnTo>
                  <a:lnTo>
                    <a:pt x="5412" y="665"/>
                  </a:lnTo>
                  <a:lnTo>
                    <a:pt x="5411" y="665"/>
                  </a:lnTo>
                  <a:lnTo>
                    <a:pt x="5411" y="812"/>
                  </a:lnTo>
                  <a:lnTo>
                    <a:pt x="5411" y="816"/>
                  </a:lnTo>
                  <a:lnTo>
                    <a:pt x="5409" y="819"/>
                  </a:lnTo>
                  <a:lnTo>
                    <a:pt x="5407" y="821"/>
                  </a:lnTo>
                  <a:lnTo>
                    <a:pt x="5403" y="821"/>
                  </a:lnTo>
                  <a:lnTo>
                    <a:pt x="5354" y="821"/>
                  </a:lnTo>
                  <a:lnTo>
                    <a:pt x="5349" y="821"/>
                  </a:lnTo>
                  <a:lnTo>
                    <a:pt x="5347" y="819"/>
                  </a:lnTo>
                  <a:lnTo>
                    <a:pt x="5345" y="816"/>
                  </a:lnTo>
                  <a:lnTo>
                    <a:pt x="5345" y="812"/>
                  </a:lnTo>
                  <a:lnTo>
                    <a:pt x="5345" y="513"/>
                  </a:lnTo>
                  <a:lnTo>
                    <a:pt x="5345" y="509"/>
                  </a:lnTo>
                  <a:lnTo>
                    <a:pt x="5347" y="506"/>
                  </a:lnTo>
                  <a:lnTo>
                    <a:pt x="5349" y="505"/>
                  </a:lnTo>
                  <a:lnTo>
                    <a:pt x="5354" y="504"/>
                  </a:lnTo>
                  <a:lnTo>
                    <a:pt x="5403" y="504"/>
                  </a:lnTo>
                  <a:lnTo>
                    <a:pt x="5407" y="505"/>
                  </a:lnTo>
                  <a:lnTo>
                    <a:pt x="5409" y="506"/>
                  </a:lnTo>
                  <a:lnTo>
                    <a:pt x="5411" y="509"/>
                  </a:lnTo>
                  <a:lnTo>
                    <a:pt x="5411" y="513"/>
                  </a:lnTo>
                  <a:lnTo>
                    <a:pt x="5411" y="638"/>
                  </a:lnTo>
                  <a:lnTo>
                    <a:pt x="5412" y="638"/>
                  </a:lnTo>
                  <a:lnTo>
                    <a:pt x="5503" y="512"/>
                  </a:lnTo>
                  <a:lnTo>
                    <a:pt x="5505" y="508"/>
                  </a:lnTo>
                  <a:lnTo>
                    <a:pt x="5508" y="506"/>
                  </a:lnTo>
                  <a:lnTo>
                    <a:pt x="5511" y="504"/>
                  </a:lnTo>
                  <a:lnTo>
                    <a:pt x="5517" y="504"/>
                  </a:lnTo>
                  <a:lnTo>
                    <a:pt x="5559" y="504"/>
                  </a:lnTo>
                  <a:lnTo>
                    <a:pt x="5563" y="505"/>
                  </a:lnTo>
                  <a:lnTo>
                    <a:pt x="5565" y="506"/>
                  </a:lnTo>
                  <a:lnTo>
                    <a:pt x="5567" y="509"/>
                  </a:lnTo>
                  <a:lnTo>
                    <a:pt x="5568" y="513"/>
                  </a:lnTo>
                  <a:lnTo>
                    <a:pt x="5567" y="516"/>
                  </a:lnTo>
                  <a:lnTo>
                    <a:pt x="5565" y="519"/>
                  </a:lnTo>
                  <a:lnTo>
                    <a:pt x="5471" y="645"/>
                  </a:lnTo>
                  <a:lnTo>
                    <a:pt x="5575" y="805"/>
                  </a:lnTo>
                  <a:lnTo>
                    <a:pt x="5577" y="809"/>
                  </a:lnTo>
                  <a:lnTo>
                    <a:pt x="5578" y="812"/>
                  </a:lnTo>
                  <a:lnTo>
                    <a:pt x="5577" y="816"/>
                  </a:lnTo>
                  <a:lnTo>
                    <a:pt x="5576" y="819"/>
                  </a:lnTo>
                  <a:lnTo>
                    <a:pt x="5573" y="821"/>
                  </a:lnTo>
                  <a:lnTo>
                    <a:pt x="5569" y="821"/>
                  </a:lnTo>
                  <a:close/>
                  <a:moveTo>
                    <a:pt x="5660" y="826"/>
                  </a:moveTo>
                  <a:lnTo>
                    <a:pt x="5653" y="826"/>
                  </a:lnTo>
                  <a:lnTo>
                    <a:pt x="5645" y="823"/>
                  </a:lnTo>
                  <a:lnTo>
                    <a:pt x="5639" y="819"/>
                  </a:lnTo>
                  <a:lnTo>
                    <a:pt x="5634" y="814"/>
                  </a:lnTo>
                  <a:lnTo>
                    <a:pt x="5628" y="809"/>
                  </a:lnTo>
                  <a:lnTo>
                    <a:pt x="5625" y="801"/>
                  </a:lnTo>
                  <a:lnTo>
                    <a:pt x="5623" y="794"/>
                  </a:lnTo>
                  <a:lnTo>
                    <a:pt x="5622" y="787"/>
                  </a:lnTo>
                  <a:lnTo>
                    <a:pt x="5623" y="778"/>
                  </a:lnTo>
                  <a:lnTo>
                    <a:pt x="5625" y="771"/>
                  </a:lnTo>
                  <a:lnTo>
                    <a:pt x="5628" y="765"/>
                  </a:lnTo>
                  <a:lnTo>
                    <a:pt x="5634" y="758"/>
                  </a:lnTo>
                  <a:lnTo>
                    <a:pt x="5639" y="753"/>
                  </a:lnTo>
                  <a:lnTo>
                    <a:pt x="5645" y="750"/>
                  </a:lnTo>
                  <a:lnTo>
                    <a:pt x="5653" y="748"/>
                  </a:lnTo>
                  <a:lnTo>
                    <a:pt x="5660" y="747"/>
                  </a:lnTo>
                  <a:lnTo>
                    <a:pt x="5667" y="748"/>
                  </a:lnTo>
                  <a:lnTo>
                    <a:pt x="5675" y="750"/>
                  </a:lnTo>
                  <a:lnTo>
                    <a:pt x="5681" y="753"/>
                  </a:lnTo>
                  <a:lnTo>
                    <a:pt x="5686" y="758"/>
                  </a:lnTo>
                  <a:lnTo>
                    <a:pt x="5691" y="765"/>
                  </a:lnTo>
                  <a:lnTo>
                    <a:pt x="5695" y="771"/>
                  </a:lnTo>
                  <a:lnTo>
                    <a:pt x="5697" y="778"/>
                  </a:lnTo>
                  <a:lnTo>
                    <a:pt x="5698" y="787"/>
                  </a:lnTo>
                  <a:lnTo>
                    <a:pt x="5697" y="794"/>
                  </a:lnTo>
                  <a:lnTo>
                    <a:pt x="5695" y="801"/>
                  </a:lnTo>
                  <a:lnTo>
                    <a:pt x="5691" y="809"/>
                  </a:lnTo>
                  <a:lnTo>
                    <a:pt x="5686" y="814"/>
                  </a:lnTo>
                  <a:lnTo>
                    <a:pt x="5681" y="819"/>
                  </a:lnTo>
                  <a:lnTo>
                    <a:pt x="5675" y="823"/>
                  </a:lnTo>
                  <a:lnTo>
                    <a:pt x="5667" y="826"/>
                  </a:lnTo>
                  <a:lnTo>
                    <a:pt x="5660" y="826"/>
                  </a:lnTo>
                  <a:close/>
                  <a:moveTo>
                    <a:pt x="5877" y="626"/>
                  </a:moveTo>
                  <a:lnTo>
                    <a:pt x="5872" y="622"/>
                  </a:lnTo>
                  <a:lnTo>
                    <a:pt x="5866" y="620"/>
                  </a:lnTo>
                  <a:lnTo>
                    <a:pt x="5859" y="618"/>
                  </a:lnTo>
                  <a:lnTo>
                    <a:pt x="5849" y="617"/>
                  </a:lnTo>
                  <a:lnTo>
                    <a:pt x="5844" y="617"/>
                  </a:lnTo>
                  <a:lnTo>
                    <a:pt x="5839" y="618"/>
                  </a:lnTo>
                  <a:lnTo>
                    <a:pt x="5835" y="620"/>
                  </a:lnTo>
                  <a:lnTo>
                    <a:pt x="5829" y="624"/>
                  </a:lnTo>
                  <a:lnTo>
                    <a:pt x="5825" y="627"/>
                  </a:lnTo>
                  <a:lnTo>
                    <a:pt x="5822" y="630"/>
                  </a:lnTo>
                  <a:lnTo>
                    <a:pt x="5818" y="635"/>
                  </a:lnTo>
                  <a:lnTo>
                    <a:pt x="5815" y="640"/>
                  </a:lnTo>
                  <a:lnTo>
                    <a:pt x="5812" y="646"/>
                  </a:lnTo>
                  <a:lnTo>
                    <a:pt x="5808" y="652"/>
                  </a:lnTo>
                  <a:lnTo>
                    <a:pt x="5806" y="659"/>
                  </a:lnTo>
                  <a:lnTo>
                    <a:pt x="5804" y="667"/>
                  </a:lnTo>
                  <a:lnTo>
                    <a:pt x="5802" y="685"/>
                  </a:lnTo>
                  <a:lnTo>
                    <a:pt x="5801" y="704"/>
                  </a:lnTo>
                  <a:lnTo>
                    <a:pt x="5801" y="714"/>
                  </a:lnTo>
                  <a:lnTo>
                    <a:pt x="5802" y="724"/>
                  </a:lnTo>
                  <a:lnTo>
                    <a:pt x="5803" y="732"/>
                  </a:lnTo>
                  <a:lnTo>
                    <a:pt x="5805" y="740"/>
                  </a:lnTo>
                  <a:lnTo>
                    <a:pt x="5807" y="748"/>
                  </a:lnTo>
                  <a:lnTo>
                    <a:pt x="5810" y="755"/>
                  </a:lnTo>
                  <a:lnTo>
                    <a:pt x="5813" y="761"/>
                  </a:lnTo>
                  <a:lnTo>
                    <a:pt x="5817" y="767"/>
                  </a:lnTo>
                  <a:lnTo>
                    <a:pt x="5820" y="772"/>
                  </a:lnTo>
                  <a:lnTo>
                    <a:pt x="5824" y="776"/>
                  </a:lnTo>
                  <a:lnTo>
                    <a:pt x="5828" y="780"/>
                  </a:lnTo>
                  <a:lnTo>
                    <a:pt x="5833" y="784"/>
                  </a:lnTo>
                  <a:lnTo>
                    <a:pt x="5837" y="786"/>
                  </a:lnTo>
                  <a:lnTo>
                    <a:pt x="5841" y="788"/>
                  </a:lnTo>
                  <a:lnTo>
                    <a:pt x="5846" y="788"/>
                  </a:lnTo>
                  <a:lnTo>
                    <a:pt x="5850" y="789"/>
                  </a:lnTo>
                  <a:lnTo>
                    <a:pt x="5857" y="788"/>
                  </a:lnTo>
                  <a:lnTo>
                    <a:pt x="5862" y="788"/>
                  </a:lnTo>
                  <a:lnTo>
                    <a:pt x="5866" y="786"/>
                  </a:lnTo>
                  <a:lnTo>
                    <a:pt x="5870" y="784"/>
                  </a:lnTo>
                  <a:lnTo>
                    <a:pt x="5873" y="780"/>
                  </a:lnTo>
                  <a:lnTo>
                    <a:pt x="5875" y="777"/>
                  </a:lnTo>
                  <a:lnTo>
                    <a:pt x="5876" y="773"/>
                  </a:lnTo>
                  <a:lnTo>
                    <a:pt x="5877" y="769"/>
                  </a:lnTo>
                  <a:lnTo>
                    <a:pt x="5877" y="626"/>
                  </a:lnTo>
                  <a:close/>
                  <a:moveTo>
                    <a:pt x="5922" y="812"/>
                  </a:moveTo>
                  <a:lnTo>
                    <a:pt x="5917" y="815"/>
                  </a:lnTo>
                  <a:lnTo>
                    <a:pt x="5910" y="818"/>
                  </a:lnTo>
                  <a:lnTo>
                    <a:pt x="5902" y="820"/>
                  </a:lnTo>
                  <a:lnTo>
                    <a:pt x="5893" y="823"/>
                  </a:lnTo>
                  <a:lnTo>
                    <a:pt x="5883" y="825"/>
                  </a:lnTo>
                  <a:lnTo>
                    <a:pt x="5873" y="827"/>
                  </a:lnTo>
                  <a:lnTo>
                    <a:pt x="5862" y="828"/>
                  </a:lnTo>
                  <a:lnTo>
                    <a:pt x="5850" y="828"/>
                  </a:lnTo>
                  <a:lnTo>
                    <a:pt x="5836" y="828"/>
                  </a:lnTo>
                  <a:lnTo>
                    <a:pt x="5822" y="826"/>
                  </a:lnTo>
                  <a:lnTo>
                    <a:pt x="5809" y="823"/>
                  </a:lnTo>
                  <a:lnTo>
                    <a:pt x="5799" y="819"/>
                  </a:lnTo>
                  <a:lnTo>
                    <a:pt x="5788" y="814"/>
                  </a:lnTo>
                  <a:lnTo>
                    <a:pt x="5779" y="808"/>
                  </a:lnTo>
                  <a:lnTo>
                    <a:pt x="5770" y="801"/>
                  </a:lnTo>
                  <a:lnTo>
                    <a:pt x="5763" y="794"/>
                  </a:lnTo>
                  <a:lnTo>
                    <a:pt x="5757" y="786"/>
                  </a:lnTo>
                  <a:lnTo>
                    <a:pt x="5751" y="777"/>
                  </a:lnTo>
                  <a:lnTo>
                    <a:pt x="5747" y="768"/>
                  </a:lnTo>
                  <a:lnTo>
                    <a:pt x="5744" y="757"/>
                  </a:lnTo>
                  <a:lnTo>
                    <a:pt x="5741" y="747"/>
                  </a:lnTo>
                  <a:lnTo>
                    <a:pt x="5739" y="735"/>
                  </a:lnTo>
                  <a:lnTo>
                    <a:pt x="5738" y="724"/>
                  </a:lnTo>
                  <a:lnTo>
                    <a:pt x="5738" y="711"/>
                  </a:lnTo>
                  <a:lnTo>
                    <a:pt x="5738" y="698"/>
                  </a:lnTo>
                  <a:lnTo>
                    <a:pt x="5739" y="687"/>
                  </a:lnTo>
                  <a:lnTo>
                    <a:pt x="5741" y="674"/>
                  </a:lnTo>
                  <a:lnTo>
                    <a:pt x="5744" y="662"/>
                  </a:lnTo>
                  <a:lnTo>
                    <a:pt x="5747" y="652"/>
                  </a:lnTo>
                  <a:lnTo>
                    <a:pt x="5751" y="641"/>
                  </a:lnTo>
                  <a:lnTo>
                    <a:pt x="5757" y="631"/>
                  </a:lnTo>
                  <a:lnTo>
                    <a:pt x="5763" y="621"/>
                  </a:lnTo>
                  <a:lnTo>
                    <a:pt x="5769" y="613"/>
                  </a:lnTo>
                  <a:lnTo>
                    <a:pt x="5777" y="606"/>
                  </a:lnTo>
                  <a:lnTo>
                    <a:pt x="5785" y="599"/>
                  </a:lnTo>
                  <a:lnTo>
                    <a:pt x="5794" y="593"/>
                  </a:lnTo>
                  <a:lnTo>
                    <a:pt x="5803" y="589"/>
                  </a:lnTo>
                  <a:lnTo>
                    <a:pt x="5814" y="586"/>
                  </a:lnTo>
                  <a:lnTo>
                    <a:pt x="5825" y="584"/>
                  </a:lnTo>
                  <a:lnTo>
                    <a:pt x="5837" y="582"/>
                  </a:lnTo>
                  <a:lnTo>
                    <a:pt x="5850" y="585"/>
                  </a:lnTo>
                  <a:lnTo>
                    <a:pt x="5862" y="587"/>
                  </a:lnTo>
                  <a:lnTo>
                    <a:pt x="5870" y="591"/>
                  </a:lnTo>
                  <a:lnTo>
                    <a:pt x="5877" y="594"/>
                  </a:lnTo>
                  <a:lnTo>
                    <a:pt x="5877" y="487"/>
                  </a:lnTo>
                  <a:lnTo>
                    <a:pt x="5877" y="482"/>
                  </a:lnTo>
                  <a:lnTo>
                    <a:pt x="5879" y="479"/>
                  </a:lnTo>
                  <a:lnTo>
                    <a:pt x="5881" y="477"/>
                  </a:lnTo>
                  <a:lnTo>
                    <a:pt x="5885" y="477"/>
                  </a:lnTo>
                  <a:lnTo>
                    <a:pt x="5930" y="477"/>
                  </a:lnTo>
                  <a:lnTo>
                    <a:pt x="5934" y="477"/>
                  </a:lnTo>
                  <a:lnTo>
                    <a:pt x="5937" y="479"/>
                  </a:lnTo>
                  <a:lnTo>
                    <a:pt x="5939" y="482"/>
                  </a:lnTo>
                  <a:lnTo>
                    <a:pt x="5939" y="487"/>
                  </a:lnTo>
                  <a:lnTo>
                    <a:pt x="5939" y="777"/>
                  </a:lnTo>
                  <a:lnTo>
                    <a:pt x="5939" y="784"/>
                  </a:lnTo>
                  <a:lnTo>
                    <a:pt x="5938" y="789"/>
                  </a:lnTo>
                  <a:lnTo>
                    <a:pt x="5937" y="794"/>
                  </a:lnTo>
                  <a:lnTo>
                    <a:pt x="5936" y="798"/>
                  </a:lnTo>
                  <a:lnTo>
                    <a:pt x="5933" y="801"/>
                  </a:lnTo>
                  <a:lnTo>
                    <a:pt x="5930" y="806"/>
                  </a:lnTo>
                  <a:lnTo>
                    <a:pt x="5926" y="809"/>
                  </a:lnTo>
                  <a:lnTo>
                    <a:pt x="5922" y="812"/>
                  </a:lnTo>
                  <a:close/>
                  <a:moveTo>
                    <a:pt x="6025" y="826"/>
                  </a:moveTo>
                  <a:lnTo>
                    <a:pt x="6018" y="826"/>
                  </a:lnTo>
                  <a:lnTo>
                    <a:pt x="6010" y="823"/>
                  </a:lnTo>
                  <a:lnTo>
                    <a:pt x="6004" y="819"/>
                  </a:lnTo>
                  <a:lnTo>
                    <a:pt x="5999" y="814"/>
                  </a:lnTo>
                  <a:lnTo>
                    <a:pt x="5994" y="809"/>
                  </a:lnTo>
                  <a:lnTo>
                    <a:pt x="5990" y="801"/>
                  </a:lnTo>
                  <a:lnTo>
                    <a:pt x="5988" y="794"/>
                  </a:lnTo>
                  <a:lnTo>
                    <a:pt x="5987" y="787"/>
                  </a:lnTo>
                  <a:lnTo>
                    <a:pt x="5988" y="778"/>
                  </a:lnTo>
                  <a:lnTo>
                    <a:pt x="5990" y="771"/>
                  </a:lnTo>
                  <a:lnTo>
                    <a:pt x="5994" y="765"/>
                  </a:lnTo>
                  <a:lnTo>
                    <a:pt x="5999" y="758"/>
                  </a:lnTo>
                  <a:lnTo>
                    <a:pt x="6004" y="753"/>
                  </a:lnTo>
                  <a:lnTo>
                    <a:pt x="6010" y="750"/>
                  </a:lnTo>
                  <a:lnTo>
                    <a:pt x="6018" y="748"/>
                  </a:lnTo>
                  <a:lnTo>
                    <a:pt x="6025" y="747"/>
                  </a:lnTo>
                  <a:lnTo>
                    <a:pt x="6033" y="748"/>
                  </a:lnTo>
                  <a:lnTo>
                    <a:pt x="6040" y="750"/>
                  </a:lnTo>
                  <a:lnTo>
                    <a:pt x="6046" y="753"/>
                  </a:lnTo>
                  <a:lnTo>
                    <a:pt x="6052" y="758"/>
                  </a:lnTo>
                  <a:lnTo>
                    <a:pt x="6057" y="765"/>
                  </a:lnTo>
                  <a:lnTo>
                    <a:pt x="6060" y="771"/>
                  </a:lnTo>
                  <a:lnTo>
                    <a:pt x="6062" y="778"/>
                  </a:lnTo>
                  <a:lnTo>
                    <a:pt x="6063" y="787"/>
                  </a:lnTo>
                  <a:lnTo>
                    <a:pt x="6062" y="794"/>
                  </a:lnTo>
                  <a:lnTo>
                    <a:pt x="6060" y="801"/>
                  </a:lnTo>
                  <a:lnTo>
                    <a:pt x="6057" y="809"/>
                  </a:lnTo>
                  <a:lnTo>
                    <a:pt x="6052" y="814"/>
                  </a:lnTo>
                  <a:lnTo>
                    <a:pt x="6046" y="819"/>
                  </a:lnTo>
                  <a:lnTo>
                    <a:pt x="6040" y="823"/>
                  </a:lnTo>
                  <a:lnTo>
                    <a:pt x="6033" y="826"/>
                  </a:lnTo>
                  <a:lnTo>
                    <a:pt x="6025" y="826"/>
                  </a:lnTo>
                  <a:close/>
                  <a:moveTo>
                    <a:pt x="6249" y="561"/>
                  </a:moveTo>
                  <a:lnTo>
                    <a:pt x="6243" y="560"/>
                  </a:lnTo>
                  <a:lnTo>
                    <a:pt x="6238" y="559"/>
                  </a:lnTo>
                  <a:lnTo>
                    <a:pt x="6234" y="556"/>
                  </a:lnTo>
                  <a:lnTo>
                    <a:pt x="6229" y="553"/>
                  </a:lnTo>
                  <a:lnTo>
                    <a:pt x="6226" y="549"/>
                  </a:lnTo>
                  <a:lnTo>
                    <a:pt x="6223" y="545"/>
                  </a:lnTo>
                  <a:lnTo>
                    <a:pt x="6222" y="539"/>
                  </a:lnTo>
                  <a:lnTo>
                    <a:pt x="6221" y="534"/>
                  </a:lnTo>
                  <a:lnTo>
                    <a:pt x="6222" y="529"/>
                  </a:lnTo>
                  <a:lnTo>
                    <a:pt x="6223" y="524"/>
                  </a:lnTo>
                  <a:lnTo>
                    <a:pt x="6226" y="518"/>
                  </a:lnTo>
                  <a:lnTo>
                    <a:pt x="6229" y="515"/>
                  </a:lnTo>
                  <a:lnTo>
                    <a:pt x="6234" y="511"/>
                  </a:lnTo>
                  <a:lnTo>
                    <a:pt x="6238" y="509"/>
                  </a:lnTo>
                  <a:lnTo>
                    <a:pt x="6243" y="507"/>
                  </a:lnTo>
                  <a:lnTo>
                    <a:pt x="6249" y="507"/>
                  </a:lnTo>
                  <a:lnTo>
                    <a:pt x="6255" y="507"/>
                  </a:lnTo>
                  <a:lnTo>
                    <a:pt x="6260" y="509"/>
                  </a:lnTo>
                  <a:lnTo>
                    <a:pt x="6265" y="511"/>
                  </a:lnTo>
                  <a:lnTo>
                    <a:pt x="6269" y="515"/>
                  </a:lnTo>
                  <a:lnTo>
                    <a:pt x="6273" y="518"/>
                  </a:lnTo>
                  <a:lnTo>
                    <a:pt x="6276" y="524"/>
                  </a:lnTo>
                  <a:lnTo>
                    <a:pt x="6277" y="529"/>
                  </a:lnTo>
                  <a:lnTo>
                    <a:pt x="6278" y="534"/>
                  </a:lnTo>
                  <a:lnTo>
                    <a:pt x="6277" y="539"/>
                  </a:lnTo>
                  <a:lnTo>
                    <a:pt x="6276" y="545"/>
                  </a:lnTo>
                  <a:lnTo>
                    <a:pt x="6273" y="549"/>
                  </a:lnTo>
                  <a:lnTo>
                    <a:pt x="6269" y="553"/>
                  </a:lnTo>
                  <a:lnTo>
                    <a:pt x="6265" y="556"/>
                  </a:lnTo>
                  <a:lnTo>
                    <a:pt x="6260" y="559"/>
                  </a:lnTo>
                  <a:lnTo>
                    <a:pt x="6255" y="560"/>
                  </a:lnTo>
                  <a:lnTo>
                    <a:pt x="6249" y="561"/>
                  </a:lnTo>
                  <a:close/>
                  <a:moveTo>
                    <a:pt x="6207" y="618"/>
                  </a:moveTo>
                  <a:lnTo>
                    <a:pt x="6202" y="618"/>
                  </a:lnTo>
                  <a:lnTo>
                    <a:pt x="6197" y="619"/>
                  </a:lnTo>
                  <a:lnTo>
                    <a:pt x="6193" y="621"/>
                  </a:lnTo>
                  <a:lnTo>
                    <a:pt x="6188" y="624"/>
                  </a:lnTo>
                  <a:lnTo>
                    <a:pt x="6185" y="628"/>
                  </a:lnTo>
                  <a:lnTo>
                    <a:pt x="6182" y="631"/>
                  </a:lnTo>
                  <a:lnTo>
                    <a:pt x="6179" y="635"/>
                  </a:lnTo>
                  <a:lnTo>
                    <a:pt x="6176" y="640"/>
                  </a:lnTo>
                  <a:lnTo>
                    <a:pt x="6172" y="653"/>
                  </a:lnTo>
                  <a:lnTo>
                    <a:pt x="6169" y="667"/>
                  </a:lnTo>
                  <a:lnTo>
                    <a:pt x="6167" y="682"/>
                  </a:lnTo>
                  <a:lnTo>
                    <a:pt x="6166" y="700"/>
                  </a:lnTo>
                  <a:lnTo>
                    <a:pt x="6167" y="719"/>
                  </a:lnTo>
                  <a:lnTo>
                    <a:pt x="6169" y="735"/>
                  </a:lnTo>
                  <a:lnTo>
                    <a:pt x="6173" y="751"/>
                  </a:lnTo>
                  <a:lnTo>
                    <a:pt x="6177" y="764"/>
                  </a:lnTo>
                  <a:lnTo>
                    <a:pt x="6179" y="769"/>
                  </a:lnTo>
                  <a:lnTo>
                    <a:pt x="6182" y="774"/>
                  </a:lnTo>
                  <a:lnTo>
                    <a:pt x="6185" y="778"/>
                  </a:lnTo>
                  <a:lnTo>
                    <a:pt x="6189" y="781"/>
                  </a:lnTo>
                  <a:lnTo>
                    <a:pt x="6194" y="785"/>
                  </a:lnTo>
                  <a:lnTo>
                    <a:pt x="6198" y="787"/>
                  </a:lnTo>
                  <a:lnTo>
                    <a:pt x="6202" y="788"/>
                  </a:lnTo>
                  <a:lnTo>
                    <a:pt x="6207" y="788"/>
                  </a:lnTo>
                  <a:lnTo>
                    <a:pt x="6213" y="788"/>
                  </a:lnTo>
                  <a:lnTo>
                    <a:pt x="6218" y="787"/>
                  </a:lnTo>
                  <a:lnTo>
                    <a:pt x="6222" y="785"/>
                  </a:lnTo>
                  <a:lnTo>
                    <a:pt x="6226" y="783"/>
                  </a:lnTo>
                  <a:lnTo>
                    <a:pt x="6231" y="779"/>
                  </a:lnTo>
                  <a:lnTo>
                    <a:pt x="6234" y="775"/>
                  </a:lnTo>
                  <a:lnTo>
                    <a:pt x="6237" y="770"/>
                  </a:lnTo>
                  <a:lnTo>
                    <a:pt x="6239" y="766"/>
                  </a:lnTo>
                  <a:lnTo>
                    <a:pt x="6243" y="753"/>
                  </a:lnTo>
                  <a:lnTo>
                    <a:pt x="6246" y="739"/>
                  </a:lnTo>
                  <a:lnTo>
                    <a:pt x="6248" y="722"/>
                  </a:lnTo>
                  <a:lnTo>
                    <a:pt x="6248" y="705"/>
                  </a:lnTo>
                  <a:lnTo>
                    <a:pt x="6247" y="687"/>
                  </a:lnTo>
                  <a:lnTo>
                    <a:pt x="6246" y="670"/>
                  </a:lnTo>
                  <a:lnTo>
                    <a:pt x="6243" y="655"/>
                  </a:lnTo>
                  <a:lnTo>
                    <a:pt x="6239" y="642"/>
                  </a:lnTo>
                  <a:lnTo>
                    <a:pt x="6236" y="637"/>
                  </a:lnTo>
                  <a:lnTo>
                    <a:pt x="6233" y="632"/>
                  </a:lnTo>
                  <a:lnTo>
                    <a:pt x="6229" y="628"/>
                  </a:lnTo>
                  <a:lnTo>
                    <a:pt x="6225" y="625"/>
                  </a:lnTo>
                  <a:lnTo>
                    <a:pt x="6221" y="621"/>
                  </a:lnTo>
                  <a:lnTo>
                    <a:pt x="6217" y="619"/>
                  </a:lnTo>
                  <a:lnTo>
                    <a:pt x="6212" y="618"/>
                  </a:lnTo>
                  <a:lnTo>
                    <a:pt x="6207" y="618"/>
                  </a:lnTo>
                  <a:close/>
                  <a:moveTo>
                    <a:pt x="6166" y="561"/>
                  </a:moveTo>
                  <a:lnTo>
                    <a:pt x="6161" y="560"/>
                  </a:lnTo>
                  <a:lnTo>
                    <a:pt x="6156" y="559"/>
                  </a:lnTo>
                  <a:lnTo>
                    <a:pt x="6151" y="556"/>
                  </a:lnTo>
                  <a:lnTo>
                    <a:pt x="6146" y="553"/>
                  </a:lnTo>
                  <a:lnTo>
                    <a:pt x="6143" y="549"/>
                  </a:lnTo>
                  <a:lnTo>
                    <a:pt x="6141" y="545"/>
                  </a:lnTo>
                  <a:lnTo>
                    <a:pt x="6139" y="539"/>
                  </a:lnTo>
                  <a:lnTo>
                    <a:pt x="6138" y="534"/>
                  </a:lnTo>
                  <a:lnTo>
                    <a:pt x="6139" y="529"/>
                  </a:lnTo>
                  <a:lnTo>
                    <a:pt x="6141" y="524"/>
                  </a:lnTo>
                  <a:lnTo>
                    <a:pt x="6143" y="518"/>
                  </a:lnTo>
                  <a:lnTo>
                    <a:pt x="6146" y="515"/>
                  </a:lnTo>
                  <a:lnTo>
                    <a:pt x="6151" y="511"/>
                  </a:lnTo>
                  <a:lnTo>
                    <a:pt x="6156" y="509"/>
                  </a:lnTo>
                  <a:lnTo>
                    <a:pt x="6161" y="507"/>
                  </a:lnTo>
                  <a:lnTo>
                    <a:pt x="6166" y="507"/>
                  </a:lnTo>
                  <a:lnTo>
                    <a:pt x="6173" y="507"/>
                  </a:lnTo>
                  <a:lnTo>
                    <a:pt x="6178" y="509"/>
                  </a:lnTo>
                  <a:lnTo>
                    <a:pt x="6182" y="511"/>
                  </a:lnTo>
                  <a:lnTo>
                    <a:pt x="6186" y="515"/>
                  </a:lnTo>
                  <a:lnTo>
                    <a:pt x="6189" y="518"/>
                  </a:lnTo>
                  <a:lnTo>
                    <a:pt x="6193" y="524"/>
                  </a:lnTo>
                  <a:lnTo>
                    <a:pt x="6195" y="529"/>
                  </a:lnTo>
                  <a:lnTo>
                    <a:pt x="6195" y="534"/>
                  </a:lnTo>
                  <a:lnTo>
                    <a:pt x="6195" y="539"/>
                  </a:lnTo>
                  <a:lnTo>
                    <a:pt x="6193" y="545"/>
                  </a:lnTo>
                  <a:lnTo>
                    <a:pt x="6189" y="549"/>
                  </a:lnTo>
                  <a:lnTo>
                    <a:pt x="6186" y="553"/>
                  </a:lnTo>
                  <a:lnTo>
                    <a:pt x="6182" y="556"/>
                  </a:lnTo>
                  <a:lnTo>
                    <a:pt x="6178" y="559"/>
                  </a:lnTo>
                  <a:lnTo>
                    <a:pt x="6173" y="560"/>
                  </a:lnTo>
                  <a:lnTo>
                    <a:pt x="6166" y="561"/>
                  </a:lnTo>
                  <a:close/>
                  <a:moveTo>
                    <a:pt x="6207" y="828"/>
                  </a:moveTo>
                  <a:lnTo>
                    <a:pt x="6196" y="828"/>
                  </a:lnTo>
                  <a:lnTo>
                    <a:pt x="6184" y="826"/>
                  </a:lnTo>
                  <a:lnTo>
                    <a:pt x="6174" y="823"/>
                  </a:lnTo>
                  <a:lnTo>
                    <a:pt x="6163" y="819"/>
                  </a:lnTo>
                  <a:lnTo>
                    <a:pt x="6154" y="814"/>
                  </a:lnTo>
                  <a:lnTo>
                    <a:pt x="6145" y="808"/>
                  </a:lnTo>
                  <a:lnTo>
                    <a:pt x="6138" y="801"/>
                  </a:lnTo>
                  <a:lnTo>
                    <a:pt x="6131" y="794"/>
                  </a:lnTo>
                  <a:lnTo>
                    <a:pt x="6124" y="785"/>
                  </a:lnTo>
                  <a:lnTo>
                    <a:pt x="6118" y="776"/>
                  </a:lnTo>
                  <a:lnTo>
                    <a:pt x="6114" y="766"/>
                  </a:lnTo>
                  <a:lnTo>
                    <a:pt x="6109" y="755"/>
                  </a:lnTo>
                  <a:lnTo>
                    <a:pt x="6106" y="744"/>
                  </a:lnTo>
                  <a:lnTo>
                    <a:pt x="6104" y="731"/>
                  </a:lnTo>
                  <a:lnTo>
                    <a:pt x="6103" y="718"/>
                  </a:lnTo>
                  <a:lnTo>
                    <a:pt x="6102" y="705"/>
                  </a:lnTo>
                  <a:lnTo>
                    <a:pt x="6103" y="691"/>
                  </a:lnTo>
                  <a:lnTo>
                    <a:pt x="6104" y="678"/>
                  </a:lnTo>
                  <a:lnTo>
                    <a:pt x="6106" y="667"/>
                  </a:lnTo>
                  <a:lnTo>
                    <a:pt x="6109" y="655"/>
                  </a:lnTo>
                  <a:lnTo>
                    <a:pt x="6114" y="644"/>
                  </a:lnTo>
                  <a:lnTo>
                    <a:pt x="6119" y="634"/>
                  </a:lnTo>
                  <a:lnTo>
                    <a:pt x="6124" y="625"/>
                  </a:lnTo>
                  <a:lnTo>
                    <a:pt x="6131" y="616"/>
                  </a:lnTo>
                  <a:lnTo>
                    <a:pt x="6138" y="609"/>
                  </a:lnTo>
                  <a:lnTo>
                    <a:pt x="6146" y="601"/>
                  </a:lnTo>
                  <a:lnTo>
                    <a:pt x="6155" y="596"/>
                  </a:lnTo>
                  <a:lnTo>
                    <a:pt x="6164" y="591"/>
                  </a:lnTo>
                  <a:lnTo>
                    <a:pt x="6174" y="588"/>
                  </a:lnTo>
                  <a:lnTo>
                    <a:pt x="6184" y="585"/>
                  </a:lnTo>
                  <a:lnTo>
                    <a:pt x="6196" y="582"/>
                  </a:lnTo>
                  <a:lnTo>
                    <a:pt x="6207" y="582"/>
                  </a:lnTo>
                  <a:lnTo>
                    <a:pt x="6219" y="582"/>
                  </a:lnTo>
                  <a:lnTo>
                    <a:pt x="6231" y="585"/>
                  </a:lnTo>
                  <a:lnTo>
                    <a:pt x="6241" y="588"/>
                  </a:lnTo>
                  <a:lnTo>
                    <a:pt x="6251" y="591"/>
                  </a:lnTo>
                  <a:lnTo>
                    <a:pt x="6260" y="596"/>
                  </a:lnTo>
                  <a:lnTo>
                    <a:pt x="6268" y="601"/>
                  </a:lnTo>
                  <a:lnTo>
                    <a:pt x="6277" y="609"/>
                  </a:lnTo>
                  <a:lnTo>
                    <a:pt x="6284" y="616"/>
                  </a:lnTo>
                  <a:lnTo>
                    <a:pt x="6291" y="625"/>
                  </a:lnTo>
                  <a:lnTo>
                    <a:pt x="6296" y="634"/>
                  </a:lnTo>
                  <a:lnTo>
                    <a:pt x="6301" y="644"/>
                  </a:lnTo>
                  <a:lnTo>
                    <a:pt x="6305" y="655"/>
                  </a:lnTo>
                  <a:lnTo>
                    <a:pt x="6308" y="667"/>
                  </a:lnTo>
                  <a:lnTo>
                    <a:pt x="6311" y="678"/>
                  </a:lnTo>
                  <a:lnTo>
                    <a:pt x="6313" y="691"/>
                  </a:lnTo>
                  <a:lnTo>
                    <a:pt x="6313" y="705"/>
                  </a:lnTo>
                  <a:lnTo>
                    <a:pt x="6313" y="718"/>
                  </a:lnTo>
                  <a:lnTo>
                    <a:pt x="6311" y="731"/>
                  </a:lnTo>
                  <a:lnTo>
                    <a:pt x="6308" y="744"/>
                  </a:lnTo>
                  <a:lnTo>
                    <a:pt x="6305" y="755"/>
                  </a:lnTo>
                  <a:lnTo>
                    <a:pt x="6301" y="766"/>
                  </a:lnTo>
                  <a:lnTo>
                    <a:pt x="6297" y="776"/>
                  </a:lnTo>
                  <a:lnTo>
                    <a:pt x="6291" y="785"/>
                  </a:lnTo>
                  <a:lnTo>
                    <a:pt x="6284" y="794"/>
                  </a:lnTo>
                  <a:lnTo>
                    <a:pt x="6277" y="801"/>
                  </a:lnTo>
                  <a:lnTo>
                    <a:pt x="6269" y="808"/>
                  </a:lnTo>
                  <a:lnTo>
                    <a:pt x="6261" y="814"/>
                  </a:lnTo>
                  <a:lnTo>
                    <a:pt x="6252" y="819"/>
                  </a:lnTo>
                  <a:lnTo>
                    <a:pt x="6241" y="823"/>
                  </a:lnTo>
                  <a:lnTo>
                    <a:pt x="6231" y="826"/>
                  </a:lnTo>
                  <a:lnTo>
                    <a:pt x="6219" y="828"/>
                  </a:lnTo>
                  <a:lnTo>
                    <a:pt x="6207" y="828"/>
                  </a:lnTo>
                  <a:close/>
                  <a:moveTo>
                    <a:pt x="6389" y="826"/>
                  </a:moveTo>
                  <a:lnTo>
                    <a:pt x="6382" y="826"/>
                  </a:lnTo>
                  <a:lnTo>
                    <a:pt x="6376" y="823"/>
                  </a:lnTo>
                  <a:lnTo>
                    <a:pt x="6368" y="819"/>
                  </a:lnTo>
                  <a:lnTo>
                    <a:pt x="6363" y="814"/>
                  </a:lnTo>
                  <a:lnTo>
                    <a:pt x="6359" y="809"/>
                  </a:lnTo>
                  <a:lnTo>
                    <a:pt x="6355" y="801"/>
                  </a:lnTo>
                  <a:lnTo>
                    <a:pt x="6353" y="794"/>
                  </a:lnTo>
                  <a:lnTo>
                    <a:pt x="6353" y="787"/>
                  </a:lnTo>
                  <a:lnTo>
                    <a:pt x="6353" y="778"/>
                  </a:lnTo>
                  <a:lnTo>
                    <a:pt x="6355" y="771"/>
                  </a:lnTo>
                  <a:lnTo>
                    <a:pt x="6359" y="765"/>
                  </a:lnTo>
                  <a:lnTo>
                    <a:pt x="6363" y="758"/>
                  </a:lnTo>
                  <a:lnTo>
                    <a:pt x="6368" y="753"/>
                  </a:lnTo>
                  <a:lnTo>
                    <a:pt x="6376" y="750"/>
                  </a:lnTo>
                  <a:lnTo>
                    <a:pt x="6382" y="748"/>
                  </a:lnTo>
                  <a:lnTo>
                    <a:pt x="6389" y="747"/>
                  </a:lnTo>
                  <a:lnTo>
                    <a:pt x="6398" y="748"/>
                  </a:lnTo>
                  <a:lnTo>
                    <a:pt x="6404" y="750"/>
                  </a:lnTo>
                  <a:lnTo>
                    <a:pt x="6411" y="753"/>
                  </a:lnTo>
                  <a:lnTo>
                    <a:pt x="6417" y="758"/>
                  </a:lnTo>
                  <a:lnTo>
                    <a:pt x="6421" y="765"/>
                  </a:lnTo>
                  <a:lnTo>
                    <a:pt x="6424" y="771"/>
                  </a:lnTo>
                  <a:lnTo>
                    <a:pt x="6426" y="778"/>
                  </a:lnTo>
                  <a:lnTo>
                    <a:pt x="6427" y="787"/>
                  </a:lnTo>
                  <a:lnTo>
                    <a:pt x="6426" y="794"/>
                  </a:lnTo>
                  <a:lnTo>
                    <a:pt x="6424" y="801"/>
                  </a:lnTo>
                  <a:lnTo>
                    <a:pt x="6421" y="809"/>
                  </a:lnTo>
                  <a:lnTo>
                    <a:pt x="6417" y="814"/>
                  </a:lnTo>
                  <a:lnTo>
                    <a:pt x="6411" y="819"/>
                  </a:lnTo>
                  <a:lnTo>
                    <a:pt x="6404" y="823"/>
                  </a:lnTo>
                  <a:lnTo>
                    <a:pt x="6398" y="826"/>
                  </a:lnTo>
                  <a:lnTo>
                    <a:pt x="6389" y="826"/>
                  </a:lnTo>
                  <a:close/>
                  <a:moveTo>
                    <a:pt x="6570" y="539"/>
                  </a:moveTo>
                  <a:lnTo>
                    <a:pt x="6555" y="540"/>
                  </a:lnTo>
                  <a:lnTo>
                    <a:pt x="6544" y="541"/>
                  </a:lnTo>
                  <a:lnTo>
                    <a:pt x="6544" y="656"/>
                  </a:lnTo>
                  <a:lnTo>
                    <a:pt x="6553" y="657"/>
                  </a:lnTo>
                  <a:lnTo>
                    <a:pt x="6563" y="657"/>
                  </a:lnTo>
                  <a:lnTo>
                    <a:pt x="6570" y="657"/>
                  </a:lnTo>
                  <a:lnTo>
                    <a:pt x="6576" y="656"/>
                  </a:lnTo>
                  <a:lnTo>
                    <a:pt x="6582" y="655"/>
                  </a:lnTo>
                  <a:lnTo>
                    <a:pt x="6587" y="653"/>
                  </a:lnTo>
                  <a:lnTo>
                    <a:pt x="6593" y="651"/>
                  </a:lnTo>
                  <a:lnTo>
                    <a:pt x="6598" y="649"/>
                  </a:lnTo>
                  <a:lnTo>
                    <a:pt x="6602" y="646"/>
                  </a:lnTo>
                  <a:lnTo>
                    <a:pt x="6606" y="641"/>
                  </a:lnTo>
                  <a:lnTo>
                    <a:pt x="6610" y="638"/>
                  </a:lnTo>
                  <a:lnTo>
                    <a:pt x="6613" y="634"/>
                  </a:lnTo>
                  <a:lnTo>
                    <a:pt x="6616" y="629"/>
                  </a:lnTo>
                  <a:lnTo>
                    <a:pt x="6618" y="624"/>
                  </a:lnTo>
                  <a:lnTo>
                    <a:pt x="6619" y="618"/>
                  </a:lnTo>
                  <a:lnTo>
                    <a:pt x="6621" y="613"/>
                  </a:lnTo>
                  <a:lnTo>
                    <a:pt x="6621" y="607"/>
                  </a:lnTo>
                  <a:lnTo>
                    <a:pt x="6622" y="600"/>
                  </a:lnTo>
                  <a:lnTo>
                    <a:pt x="6621" y="587"/>
                  </a:lnTo>
                  <a:lnTo>
                    <a:pt x="6619" y="574"/>
                  </a:lnTo>
                  <a:lnTo>
                    <a:pt x="6617" y="569"/>
                  </a:lnTo>
                  <a:lnTo>
                    <a:pt x="6615" y="564"/>
                  </a:lnTo>
                  <a:lnTo>
                    <a:pt x="6612" y="559"/>
                  </a:lnTo>
                  <a:lnTo>
                    <a:pt x="6608" y="555"/>
                  </a:lnTo>
                  <a:lnTo>
                    <a:pt x="6605" y="551"/>
                  </a:lnTo>
                  <a:lnTo>
                    <a:pt x="6601" y="548"/>
                  </a:lnTo>
                  <a:lnTo>
                    <a:pt x="6597" y="546"/>
                  </a:lnTo>
                  <a:lnTo>
                    <a:pt x="6593" y="544"/>
                  </a:lnTo>
                  <a:lnTo>
                    <a:pt x="6587" y="541"/>
                  </a:lnTo>
                  <a:lnTo>
                    <a:pt x="6582" y="540"/>
                  </a:lnTo>
                  <a:lnTo>
                    <a:pt x="6576" y="539"/>
                  </a:lnTo>
                  <a:lnTo>
                    <a:pt x="6570" y="539"/>
                  </a:lnTo>
                  <a:close/>
                  <a:moveTo>
                    <a:pt x="6694" y="821"/>
                  </a:moveTo>
                  <a:lnTo>
                    <a:pt x="6641" y="821"/>
                  </a:lnTo>
                  <a:lnTo>
                    <a:pt x="6637" y="821"/>
                  </a:lnTo>
                  <a:lnTo>
                    <a:pt x="6633" y="820"/>
                  </a:lnTo>
                  <a:lnTo>
                    <a:pt x="6631" y="817"/>
                  </a:lnTo>
                  <a:lnTo>
                    <a:pt x="6628" y="814"/>
                  </a:lnTo>
                  <a:lnTo>
                    <a:pt x="6590" y="720"/>
                  </a:lnTo>
                  <a:lnTo>
                    <a:pt x="6585" y="710"/>
                  </a:lnTo>
                  <a:lnTo>
                    <a:pt x="6578" y="699"/>
                  </a:lnTo>
                  <a:lnTo>
                    <a:pt x="6574" y="695"/>
                  </a:lnTo>
                  <a:lnTo>
                    <a:pt x="6568" y="692"/>
                  </a:lnTo>
                  <a:lnTo>
                    <a:pt x="6563" y="690"/>
                  </a:lnTo>
                  <a:lnTo>
                    <a:pt x="6558" y="689"/>
                  </a:lnTo>
                  <a:lnTo>
                    <a:pt x="6544" y="689"/>
                  </a:lnTo>
                  <a:lnTo>
                    <a:pt x="6544" y="812"/>
                  </a:lnTo>
                  <a:lnTo>
                    <a:pt x="6544" y="816"/>
                  </a:lnTo>
                  <a:lnTo>
                    <a:pt x="6542" y="819"/>
                  </a:lnTo>
                  <a:lnTo>
                    <a:pt x="6540" y="821"/>
                  </a:lnTo>
                  <a:lnTo>
                    <a:pt x="6536" y="821"/>
                  </a:lnTo>
                  <a:lnTo>
                    <a:pt x="6487" y="821"/>
                  </a:lnTo>
                  <a:lnTo>
                    <a:pt x="6483" y="821"/>
                  </a:lnTo>
                  <a:lnTo>
                    <a:pt x="6481" y="819"/>
                  </a:lnTo>
                  <a:lnTo>
                    <a:pt x="6479" y="816"/>
                  </a:lnTo>
                  <a:lnTo>
                    <a:pt x="6479" y="812"/>
                  </a:lnTo>
                  <a:lnTo>
                    <a:pt x="6479" y="519"/>
                  </a:lnTo>
                  <a:lnTo>
                    <a:pt x="6479" y="515"/>
                  </a:lnTo>
                  <a:lnTo>
                    <a:pt x="6480" y="512"/>
                  </a:lnTo>
                  <a:lnTo>
                    <a:pt x="6483" y="509"/>
                  </a:lnTo>
                  <a:lnTo>
                    <a:pt x="6487" y="507"/>
                  </a:lnTo>
                  <a:lnTo>
                    <a:pt x="6499" y="505"/>
                  </a:lnTo>
                  <a:lnTo>
                    <a:pt x="6517" y="502"/>
                  </a:lnTo>
                  <a:lnTo>
                    <a:pt x="6541" y="500"/>
                  </a:lnTo>
                  <a:lnTo>
                    <a:pt x="6568" y="499"/>
                  </a:lnTo>
                  <a:lnTo>
                    <a:pt x="6584" y="500"/>
                  </a:lnTo>
                  <a:lnTo>
                    <a:pt x="6598" y="501"/>
                  </a:lnTo>
                  <a:lnTo>
                    <a:pt x="6612" y="504"/>
                  </a:lnTo>
                  <a:lnTo>
                    <a:pt x="6623" y="507"/>
                  </a:lnTo>
                  <a:lnTo>
                    <a:pt x="6635" y="510"/>
                  </a:lnTo>
                  <a:lnTo>
                    <a:pt x="6644" y="514"/>
                  </a:lnTo>
                  <a:lnTo>
                    <a:pt x="6653" y="519"/>
                  </a:lnTo>
                  <a:lnTo>
                    <a:pt x="6661" y="526"/>
                  </a:lnTo>
                  <a:lnTo>
                    <a:pt x="6667" y="532"/>
                  </a:lnTo>
                  <a:lnTo>
                    <a:pt x="6674" y="539"/>
                  </a:lnTo>
                  <a:lnTo>
                    <a:pt x="6678" y="547"/>
                  </a:lnTo>
                  <a:lnTo>
                    <a:pt x="6682" y="555"/>
                  </a:lnTo>
                  <a:lnTo>
                    <a:pt x="6685" y="564"/>
                  </a:lnTo>
                  <a:lnTo>
                    <a:pt x="6687" y="573"/>
                  </a:lnTo>
                  <a:lnTo>
                    <a:pt x="6688" y="582"/>
                  </a:lnTo>
                  <a:lnTo>
                    <a:pt x="6688" y="593"/>
                  </a:lnTo>
                  <a:lnTo>
                    <a:pt x="6688" y="601"/>
                  </a:lnTo>
                  <a:lnTo>
                    <a:pt x="6687" y="610"/>
                  </a:lnTo>
                  <a:lnTo>
                    <a:pt x="6685" y="617"/>
                  </a:lnTo>
                  <a:lnTo>
                    <a:pt x="6682" y="625"/>
                  </a:lnTo>
                  <a:lnTo>
                    <a:pt x="6679" y="632"/>
                  </a:lnTo>
                  <a:lnTo>
                    <a:pt x="6676" y="638"/>
                  </a:lnTo>
                  <a:lnTo>
                    <a:pt x="6672" y="644"/>
                  </a:lnTo>
                  <a:lnTo>
                    <a:pt x="6667" y="649"/>
                  </a:lnTo>
                  <a:lnTo>
                    <a:pt x="6657" y="658"/>
                  </a:lnTo>
                  <a:lnTo>
                    <a:pt x="6646" y="666"/>
                  </a:lnTo>
                  <a:lnTo>
                    <a:pt x="6636" y="671"/>
                  </a:lnTo>
                  <a:lnTo>
                    <a:pt x="6624" y="675"/>
                  </a:lnTo>
                  <a:lnTo>
                    <a:pt x="6624" y="676"/>
                  </a:lnTo>
                  <a:lnTo>
                    <a:pt x="6634" y="682"/>
                  </a:lnTo>
                  <a:lnTo>
                    <a:pt x="6642" y="692"/>
                  </a:lnTo>
                  <a:lnTo>
                    <a:pt x="6652" y="704"/>
                  </a:lnTo>
                  <a:lnTo>
                    <a:pt x="6659" y="716"/>
                  </a:lnTo>
                  <a:lnTo>
                    <a:pt x="6699" y="806"/>
                  </a:lnTo>
                  <a:lnTo>
                    <a:pt x="6701" y="809"/>
                  </a:lnTo>
                  <a:lnTo>
                    <a:pt x="6702" y="812"/>
                  </a:lnTo>
                  <a:lnTo>
                    <a:pt x="6701" y="816"/>
                  </a:lnTo>
                  <a:lnTo>
                    <a:pt x="6700" y="819"/>
                  </a:lnTo>
                  <a:lnTo>
                    <a:pt x="6697" y="821"/>
                  </a:lnTo>
                  <a:lnTo>
                    <a:pt x="6694" y="821"/>
                  </a:lnTo>
                  <a:close/>
                  <a:moveTo>
                    <a:pt x="6785" y="826"/>
                  </a:moveTo>
                  <a:lnTo>
                    <a:pt x="6778" y="826"/>
                  </a:lnTo>
                  <a:lnTo>
                    <a:pt x="6771" y="823"/>
                  </a:lnTo>
                  <a:lnTo>
                    <a:pt x="6764" y="819"/>
                  </a:lnTo>
                  <a:lnTo>
                    <a:pt x="6758" y="814"/>
                  </a:lnTo>
                  <a:lnTo>
                    <a:pt x="6754" y="809"/>
                  </a:lnTo>
                  <a:lnTo>
                    <a:pt x="6751" y="801"/>
                  </a:lnTo>
                  <a:lnTo>
                    <a:pt x="6749" y="794"/>
                  </a:lnTo>
                  <a:lnTo>
                    <a:pt x="6747" y="787"/>
                  </a:lnTo>
                  <a:lnTo>
                    <a:pt x="6749" y="778"/>
                  </a:lnTo>
                  <a:lnTo>
                    <a:pt x="6751" y="771"/>
                  </a:lnTo>
                  <a:lnTo>
                    <a:pt x="6754" y="765"/>
                  </a:lnTo>
                  <a:lnTo>
                    <a:pt x="6758" y="758"/>
                  </a:lnTo>
                  <a:lnTo>
                    <a:pt x="6764" y="753"/>
                  </a:lnTo>
                  <a:lnTo>
                    <a:pt x="6771" y="750"/>
                  </a:lnTo>
                  <a:lnTo>
                    <a:pt x="6778" y="748"/>
                  </a:lnTo>
                  <a:lnTo>
                    <a:pt x="6785" y="747"/>
                  </a:lnTo>
                  <a:lnTo>
                    <a:pt x="6793" y="748"/>
                  </a:lnTo>
                  <a:lnTo>
                    <a:pt x="6800" y="750"/>
                  </a:lnTo>
                  <a:lnTo>
                    <a:pt x="6806" y="753"/>
                  </a:lnTo>
                  <a:lnTo>
                    <a:pt x="6812" y="758"/>
                  </a:lnTo>
                  <a:lnTo>
                    <a:pt x="6816" y="765"/>
                  </a:lnTo>
                  <a:lnTo>
                    <a:pt x="6820" y="771"/>
                  </a:lnTo>
                  <a:lnTo>
                    <a:pt x="6822" y="778"/>
                  </a:lnTo>
                  <a:lnTo>
                    <a:pt x="6823" y="787"/>
                  </a:lnTo>
                  <a:lnTo>
                    <a:pt x="6822" y="794"/>
                  </a:lnTo>
                  <a:lnTo>
                    <a:pt x="6820" y="801"/>
                  </a:lnTo>
                  <a:lnTo>
                    <a:pt x="6816" y="809"/>
                  </a:lnTo>
                  <a:lnTo>
                    <a:pt x="6812" y="814"/>
                  </a:lnTo>
                  <a:lnTo>
                    <a:pt x="6806" y="819"/>
                  </a:lnTo>
                  <a:lnTo>
                    <a:pt x="6800" y="823"/>
                  </a:lnTo>
                  <a:lnTo>
                    <a:pt x="6793" y="826"/>
                  </a:lnTo>
                  <a:lnTo>
                    <a:pt x="6785" y="826"/>
                  </a:lnTo>
                  <a:close/>
                  <a:moveTo>
                    <a:pt x="95" y="195"/>
                  </a:moveTo>
                  <a:lnTo>
                    <a:pt x="83" y="195"/>
                  </a:lnTo>
                  <a:lnTo>
                    <a:pt x="76" y="196"/>
                  </a:lnTo>
                  <a:lnTo>
                    <a:pt x="76" y="305"/>
                  </a:lnTo>
                  <a:lnTo>
                    <a:pt x="86" y="307"/>
                  </a:lnTo>
                  <a:lnTo>
                    <a:pt x="101" y="308"/>
                  </a:lnTo>
                  <a:lnTo>
                    <a:pt x="109" y="307"/>
                  </a:lnTo>
                  <a:lnTo>
                    <a:pt x="116" y="307"/>
                  </a:lnTo>
                  <a:lnTo>
                    <a:pt x="122" y="305"/>
                  </a:lnTo>
                  <a:lnTo>
                    <a:pt x="128" y="303"/>
                  </a:lnTo>
                  <a:lnTo>
                    <a:pt x="134" y="301"/>
                  </a:lnTo>
                  <a:lnTo>
                    <a:pt x="139" y="298"/>
                  </a:lnTo>
                  <a:lnTo>
                    <a:pt x="143" y="295"/>
                  </a:lnTo>
                  <a:lnTo>
                    <a:pt x="147" y="292"/>
                  </a:lnTo>
                  <a:lnTo>
                    <a:pt x="151" y="289"/>
                  </a:lnTo>
                  <a:lnTo>
                    <a:pt x="154" y="285"/>
                  </a:lnTo>
                  <a:lnTo>
                    <a:pt x="156" y="279"/>
                  </a:lnTo>
                  <a:lnTo>
                    <a:pt x="158" y="275"/>
                  </a:lnTo>
                  <a:lnTo>
                    <a:pt x="161" y="265"/>
                  </a:lnTo>
                  <a:lnTo>
                    <a:pt x="162" y="254"/>
                  </a:lnTo>
                  <a:lnTo>
                    <a:pt x="161" y="247"/>
                  </a:lnTo>
                  <a:lnTo>
                    <a:pt x="161" y="240"/>
                  </a:lnTo>
                  <a:lnTo>
                    <a:pt x="160" y="234"/>
                  </a:lnTo>
                  <a:lnTo>
                    <a:pt x="158" y="229"/>
                  </a:lnTo>
                  <a:lnTo>
                    <a:pt x="156" y="223"/>
                  </a:lnTo>
                  <a:lnTo>
                    <a:pt x="153" y="218"/>
                  </a:lnTo>
                  <a:lnTo>
                    <a:pt x="149" y="214"/>
                  </a:lnTo>
                  <a:lnTo>
                    <a:pt x="145" y="210"/>
                  </a:lnTo>
                  <a:lnTo>
                    <a:pt x="141" y="207"/>
                  </a:lnTo>
                  <a:lnTo>
                    <a:pt x="136" y="203"/>
                  </a:lnTo>
                  <a:lnTo>
                    <a:pt x="131" y="200"/>
                  </a:lnTo>
                  <a:lnTo>
                    <a:pt x="124" y="198"/>
                  </a:lnTo>
                  <a:lnTo>
                    <a:pt x="118" y="197"/>
                  </a:lnTo>
                  <a:lnTo>
                    <a:pt x="111" y="196"/>
                  </a:lnTo>
                  <a:lnTo>
                    <a:pt x="103" y="195"/>
                  </a:lnTo>
                  <a:lnTo>
                    <a:pt x="95" y="195"/>
                  </a:lnTo>
                  <a:close/>
                  <a:moveTo>
                    <a:pt x="100" y="61"/>
                  </a:moveTo>
                  <a:lnTo>
                    <a:pt x="85" y="62"/>
                  </a:lnTo>
                  <a:lnTo>
                    <a:pt x="76" y="65"/>
                  </a:lnTo>
                  <a:lnTo>
                    <a:pt x="76" y="161"/>
                  </a:lnTo>
                  <a:lnTo>
                    <a:pt x="83" y="162"/>
                  </a:lnTo>
                  <a:lnTo>
                    <a:pt x="94" y="162"/>
                  </a:lnTo>
                  <a:lnTo>
                    <a:pt x="106" y="161"/>
                  </a:lnTo>
                  <a:lnTo>
                    <a:pt x="118" y="159"/>
                  </a:lnTo>
                  <a:lnTo>
                    <a:pt x="122" y="157"/>
                  </a:lnTo>
                  <a:lnTo>
                    <a:pt x="127" y="155"/>
                  </a:lnTo>
                  <a:lnTo>
                    <a:pt x="132" y="152"/>
                  </a:lnTo>
                  <a:lnTo>
                    <a:pt x="136" y="149"/>
                  </a:lnTo>
                  <a:lnTo>
                    <a:pt x="139" y="146"/>
                  </a:lnTo>
                  <a:lnTo>
                    <a:pt x="142" y="141"/>
                  </a:lnTo>
                  <a:lnTo>
                    <a:pt x="145" y="137"/>
                  </a:lnTo>
                  <a:lnTo>
                    <a:pt x="147" y="132"/>
                  </a:lnTo>
                  <a:lnTo>
                    <a:pt x="148" y="128"/>
                  </a:lnTo>
                  <a:lnTo>
                    <a:pt x="151" y="121"/>
                  </a:lnTo>
                  <a:lnTo>
                    <a:pt x="151" y="116"/>
                  </a:lnTo>
                  <a:lnTo>
                    <a:pt x="152" y="110"/>
                  </a:lnTo>
                  <a:lnTo>
                    <a:pt x="151" y="99"/>
                  </a:lnTo>
                  <a:lnTo>
                    <a:pt x="148" y="90"/>
                  </a:lnTo>
                  <a:lnTo>
                    <a:pt x="144" y="81"/>
                  </a:lnTo>
                  <a:lnTo>
                    <a:pt x="139" y="75"/>
                  </a:lnTo>
                  <a:lnTo>
                    <a:pt x="136" y="72"/>
                  </a:lnTo>
                  <a:lnTo>
                    <a:pt x="132" y="70"/>
                  </a:lnTo>
                  <a:lnTo>
                    <a:pt x="127" y="67"/>
                  </a:lnTo>
                  <a:lnTo>
                    <a:pt x="123" y="66"/>
                  </a:lnTo>
                  <a:lnTo>
                    <a:pt x="113" y="62"/>
                  </a:lnTo>
                  <a:lnTo>
                    <a:pt x="100" y="61"/>
                  </a:lnTo>
                  <a:close/>
                  <a:moveTo>
                    <a:pt x="101" y="349"/>
                  </a:moveTo>
                  <a:lnTo>
                    <a:pt x="75" y="349"/>
                  </a:lnTo>
                  <a:lnTo>
                    <a:pt x="51" y="347"/>
                  </a:lnTo>
                  <a:lnTo>
                    <a:pt x="31" y="345"/>
                  </a:lnTo>
                  <a:lnTo>
                    <a:pt x="19" y="341"/>
                  </a:lnTo>
                  <a:lnTo>
                    <a:pt x="15" y="339"/>
                  </a:lnTo>
                  <a:lnTo>
                    <a:pt x="12" y="337"/>
                  </a:lnTo>
                  <a:lnTo>
                    <a:pt x="11" y="334"/>
                  </a:lnTo>
                  <a:lnTo>
                    <a:pt x="9" y="330"/>
                  </a:lnTo>
                  <a:lnTo>
                    <a:pt x="9" y="42"/>
                  </a:lnTo>
                  <a:lnTo>
                    <a:pt x="11" y="38"/>
                  </a:lnTo>
                  <a:lnTo>
                    <a:pt x="12" y="35"/>
                  </a:lnTo>
                  <a:lnTo>
                    <a:pt x="15" y="32"/>
                  </a:lnTo>
                  <a:lnTo>
                    <a:pt x="19" y="30"/>
                  </a:lnTo>
                  <a:lnTo>
                    <a:pt x="29" y="28"/>
                  </a:lnTo>
                  <a:lnTo>
                    <a:pt x="47" y="26"/>
                  </a:lnTo>
                  <a:lnTo>
                    <a:pt x="71" y="23"/>
                  </a:lnTo>
                  <a:lnTo>
                    <a:pt x="97" y="22"/>
                  </a:lnTo>
                  <a:lnTo>
                    <a:pt x="113" y="22"/>
                  </a:lnTo>
                  <a:lnTo>
                    <a:pt x="127" y="25"/>
                  </a:lnTo>
                  <a:lnTo>
                    <a:pt x="141" y="26"/>
                  </a:lnTo>
                  <a:lnTo>
                    <a:pt x="153" y="29"/>
                  </a:lnTo>
                  <a:lnTo>
                    <a:pt x="164" y="32"/>
                  </a:lnTo>
                  <a:lnTo>
                    <a:pt x="174" y="36"/>
                  </a:lnTo>
                  <a:lnTo>
                    <a:pt x="182" y="40"/>
                  </a:lnTo>
                  <a:lnTo>
                    <a:pt x="189" y="46"/>
                  </a:lnTo>
                  <a:lnTo>
                    <a:pt x="197" y="51"/>
                  </a:lnTo>
                  <a:lnTo>
                    <a:pt x="202" y="57"/>
                  </a:lnTo>
                  <a:lnTo>
                    <a:pt x="206" y="63"/>
                  </a:lnTo>
                  <a:lnTo>
                    <a:pt x="211" y="71"/>
                  </a:lnTo>
                  <a:lnTo>
                    <a:pt x="213" y="78"/>
                  </a:lnTo>
                  <a:lnTo>
                    <a:pt x="215" y="86"/>
                  </a:lnTo>
                  <a:lnTo>
                    <a:pt x="216" y="94"/>
                  </a:lnTo>
                  <a:lnTo>
                    <a:pt x="216" y="102"/>
                  </a:lnTo>
                  <a:lnTo>
                    <a:pt x="216" y="110"/>
                  </a:lnTo>
                  <a:lnTo>
                    <a:pt x="215" y="116"/>
                  </a:lnTo>
                  <a:lnTo>
                    <a:pt x="214" y="122"/>
                  </a:lnTo>
                  <a:lnTo>
                    <a:pt x="212" y="129"/>
                  </a:lnTo>
                  <a:lnTo>
                    <a:pt x="209" y="135"/>
                  </a:lnTo>
                  <a:lnTo>
                    <a:pt x="206" y="140"/>
                  </a:lnTo>
                  <a:lnTo>
                    <a:pt x="203" y="145"/>
                  </a:lnTo>
                  <a:lnTo>
                    <a:pt x="199" y="150"/>
                  </a:lnTo>
                  <a:lnTo>
                    <a:pt x="191" y="157"/>
                  </a:lnTo>
                  <a:lnTo>
                    <a:pt x="181" y="165"/>
                  </a:lnTo>
                  <a:lnTo>
                    <a:pt x="171" y="170"/>
                  </a:lnTo>
                  <a:lnTo>
                    <a:pt x="160" y="175"/>
                  </a:lnTo>
                  <a:lnTo>
                    <a:pt x="174" y="179"/>
                  </a:lnTo>
                  <a:lnTo>
                    <a:pt x="186" y="185"/>
                  </a:lnTo>
                  <a:lnTo>
                    <a:pt x="192" y="188"/>
                  </a:lnTo>
                  <a:lnTo>
                    <a:pt x="198" y="192"/>
                  </a:lnTo>
                  <a:lnTo>
                    <a:pt x="203" y="196"/>
                  </a:lnTo>
                  <a:lnTo>
                    <a:pt x="208" y="201"/>
                  </a:lnTo>
                  <a:lnTo>
                    <a:pt x="213" y="207"/>
                  </a:lnTo>
                  <a:lnTo>
                    <a:pt x="217" y="212"/>
                  </a:lnTo>
                  <a:lnTo>
                    <a:pt x="221" y="218"/>
                  </a:lnTo>
                  <a:lnTo>
                    <a:pt x="224" y="226"/>
                  </a:lnTo>
                  <a:lnTo>
                    <a:pt x="226" y="233"/>
                  </a:lnTo>
                  <a:lnTo>
                    <a:pt x="228" y="240"/>
                  </a:lnTo>
                  <a:lnTo>
                    <a:pt x="229" y="249"/>
                  </a:lnTo>
                  <a:lnTo>
                    <a:pt x="229" y="257"/>
                  </a:lnTo>
                  <a:lnTo>
                    <a:pt x="229" y="266"/>
                  </a:lnTo>
                  <a:lnTo>
                    <a:pt x="228" y="274"/>
                  </a:lnTo>
                  <a:lnTo>
                    <a:pt x="226" y="282"/>
                  </a:lnTo>
                  <a:lnTo>
                    <a:pt x="224" y="291"/>
                  </a:lnTo>
                  <a:lnTo>
                    <a:pt x="220" y="299"/>
                  </a:lnTo>
                  <a:lnTo>
                    <a:pt x="216" y="307"/>
                  </a:lnTo>
                  <a:lnTo>
                    <a:pt x="211" y="314"/>
                  </a:lnTo>
                  <a:lnTo>
                    <a:pt x="203" y="320"/>
                  </a:lnTo>
                  <a:lnTo>
                    <a:pt x="196" y="327"/>
                  </a:lnTo>
                  <a:lnTo>
                    <a:pt x="186" y="332"/>
                  </a:lnTo>
                  <a:lnTo>
                    <a:pt x="176" y="337"/>
                  </a:lnTo>
                  <a:lnTo>
                    <a:pt x="164" y="341"/>
                  </a:lnTo>
                  <a:lnTo>
                    <a:pt x="151" y="345"/>
                  </a:lnTo>
                  <a:lnTo>
                    <a:pt x="136" y="347"/>
                  </a:lnTo>
                  <a:lnTo>
                    <a:pt x="119" y="349"/>
                  </a:lnTo>
                  <a:lnTo>
                    <a:pt x="101" y="349"/>
                  </a:lnTo>
                  <a:close/>
                  <a:moveTo>
                    <a:pt x="446" y="336"/>
                  </a:moveTo>
                  <a:lnTo>
                    <a:pt x="441" y="338"/>
                  </a:lnTo>
                  <a:lnTo>
                    <a:pt x="434" y="341"/>
                  </a:lnTo>
                  <a:lnTo>
                    <a:pt x="425" y="344"/>
                  </a:lnTo>
                  <a:lnTo>
                    <a:pt x="416" y="347"/>
                  </a:lnTo>
                  <a:lnTo>
                    <a:pt x="405" y="348"/>
                  </a:lnTo>
                  <a:lnTo>
                    <a:pt x="394" y="350"/>
                  </a:lnTo>
                  <a:lnTo>
                    <a:pt x="381" y="351"/>
                  </a:lnTo>
                  <a:lnTo>
                    <a:pt x="367" y="351"/>
                  </a:lnTo>
                  <a:lnTo>
                    <a:pt x="355" y="351"/>
                  </a:lnTo>
                  <a:lnTo>
                    <a:pt x="339" y="349"/>
                  </a:lnTo>
                  <a:lnTo>
                    <a:pt x="332" y="348"/>
                  </a:lnTo>
                  <a:lnTo>
                    <a:pt x="323" y="346"/>
                  </a:lnTo>
                  <a:lnTo>
                    <a:pt x="316" y="344"/>
                  </a:lnTo>
                  <a:lnTo>
                    <a:pt x="308" y="339"/>
                  </a:lnTo>
                  <a:lnTo>
                    <a:pt x="301" y="336"/>
                  </a:lnTo>
                  <a:lnTo>
                    <a:pt x="295" y="331"/>
                  </a:lnTo>
                  <a:lnTo>
                    <a:pt x="288" y="325"/>
                  </a:lnTo>
                  <a:lnTo>
                    <a:pt x="283" y="318"/>
                  </a:lnTo>
                  <a:lnTo>
                    <a:pt x="279" y="310"/>
                  </a:lnTo>
                  <a:lnTo>
                    <a:pt x="276" y="301"/>
                  </a:lnTo>
                  <a:lnTo>
                    <a:pt x="274" y="291"/>
                  </a:lnTo>
                  <a:lnTo>
                    <a:pt x="273" y="279"/>
                  </a:lnTo>
                  <a:lnTo>
                    <a:pt x="273" y="121"/>
                  </a:lnTo>
                  <a:lnTo>
                    <a:pt x="274" y="117"/>
                  </a:lnTo>
                  <a:lnTo>
                    <a:pt x="275" y="114"/>
                  </a:lnTo>
                  <a:lnTo>
                    <a:pt x="278" y="112"/>
                  </a:lnTo>
                  <a:lnTo>
                    <a:pt x="281" y="112"/>
                  </a:lnTo>
                  <a:lnTo>
                    <a:pt x="326" y="112"/>
                  </a:lnTo>
                  <a:lnTo>
                    <a:pt x="331" y="112"/>
                  </a:lnTo>
                  <a:lnTo>
                    <a:pt x="334" y="114"/>
                  </a:lnTo>
                  <a:lnTo>
                    <a:pt x="335" y="117"/>
                  </a:lnTo>
                  <a:lnTo>
                    <a:pt x="336" y="121"/>
                  </a:lnTo>
                  <a:lnTo>
                    <a:pt x="336" y="278"/>
                  </a:lnTo>
                  <a:lnTo>
                    <a:pt x="337" y="286"/>
                  </a:lnTo>
                  <a:lnTo>
                    <a:pt x="338" y="292"/>
                  </a:lnTo>
                  <a:lnTo>
                    <a:pt x="341" y="298"/>
                  </a:lnTo>
                  <a:lnTo>
                    <a:pt x="344" y="302"/>
                  </a:lnTo>
                  <a:lnTo>
                    <a:pt x="350" y="307"/>
                  </a:lnTo>
                  <a:lnTo>
                    <a:pt x="355" y="309"/>
                  </a:lnTo>
                  <a:lnTo>
                    <a:pt x="361" y="310"/>
                  </a:lnTo>
                  <a:lnTo>
                    <a:pt x="367" y="311"/>
                  </a:lnTo>
                  <a:lnTo>
                    <a:pt x="376" y="311"/>
                  </a:lnTo>
                  <a:lnTo>
                    <a:pt x="383" y="309"/>
                  </a:lnTo>
                  <a:lnTo>
                    <a:pt x="390" y="307"/>
                  </a:lnTo>
                  <a:lnTo>
                    <a:pt x="394" y="303"/>
                  </a:lnTo>
                  <a:lnTo>
                    <a:pt x="396" y="300"/>
                  </a:lnTo>
                  <a:lnTo>
                    <a:pt x="398" y="296"/>
                  </a:lnTo>
                  <a:lnTo>
                    <a:pt x="399" y="291"/>
                  </a:lnTo>
                  <a:lnTo>
                    <a:pt x="400" y="286"/>
                  </a:lnTo>
                  <a:lnTo>
                    <a:pt x="400" y="121"/>
                  </a:lnTo>
                  <a:lnTo>
                    <a:pt x="400" y="117"/>
                  </a:lnTo>
                  <a:lnTo>
                    <a:pt x="402" y="114"/>
                  </a:lnTo>
                  <a:lnTo>
                    <a:pt x="404" y="112"/>
                  </a:lnTo>
                  <a:lnTo>
                    <a:pt x="408" y="112"/>
                  </a:lnTo>
                  <a:lnTo>
                    <a:pt x="454" y="112"/>
                  </a:lnTo>
                  <a:lnTo>
                    <a:pt x="458" y="112"/>
                  </a:lnTo>
                  <a:lnTo>
                    <a:pt x="461" y="114"/>
                  </a:lnTo>
                  <a:lnTo>
                    <a:pt x="462" y="117"/>
                  </a:lnTo>
                  <a:lnTo>
                    <a:pt x="462" y="121"/>
                  </a:lnTo>
                  <a:lnTo>
                    <a:pt x="462" y="302"/>
                  </a:lnTo>
                  <a:lnTo>
                    <a:pt x="462" y="308"/>
                  </a:lnTo>
                  <a:lnTo>
                    <a:pt x="462" y="314"/>
                  </a:lnTo>
                  <a:lnTo>
                    <a:pt x="460" y="318"/>
                  </a:lnTo>
                  <a:lnTo>
                    <a:pt x="459" y="322"/>
                  </a:lnTo>
                  <a:lnTo>
                    <a:pt x="457" y="327"/>
                  </a:lnTo>
                  <a:lnTo>
                    <a:pt x="454" y="330"/>
                  </a:lnTo>
                  <a:lnTo>
                    <a:pt x="451" y="333"/>
                  </a:lnTo>
                  <a:lnTo>
                    <a:pt x="446" y="336"/>
                  </a:lnTo>
                  <a:close/>
                  <a:moveTo>
                    <a:pt x="700" y="346"/>
                  </a:moveTo>
                  <a:lnTo>
                    <a:pt x="654" y="346"/>
                  </a:lnTo>
                  <a:lnTo>
                    <a:pt x="651" y="345"/>
                  </a:lnTo>
                  <a:lnTo>
                    <a:pt x="647" y="342"/>
                  </a:lnTo>
                  <a:lnTo>
                    <a:pt x="646" y="339"/>
                  </a:lnTo>
                  <a:lnTo>
                    <a:pt x="645" y="336"/>
                  </a:lnTo>
                  <a:lnTo>
                    <a:pt x="645" y="178"/>
                  </a:lnTo>
                  <a:lnTo>
                    <a:pt x="645" y="171"/>
                  </a:lnTo>
                  <a:lnTo>
                    <a:pt x="644" y="163"/>
                  </a:lnTo>
                  <a:lnTo>
                    <a:pt x="641" y="157"/>
                  </a:lnTo>
                  <a:lnTo>
                    <a:pt x="638" y="152"/>
                  </a:lnTo>
                  <a:lnTo>
                    <a:pt x="633" y="148"/>
                  </a:lnTo>
                  <a:lnTo>
                    <a:pt x="626" y="143"/>
                  </a:lnTo>
                  <a:lnTo>
                    <a:pt x="619" y="141"/>
                  </a:lnTo>
                  <a:lnTo>
                    <a:pt x="610" y="140"/>
                  </a:lnTo>
                  <a:lnTo>
                    <a:pt x="600" y="141"/>
                  </a:lnTo>
                  <a:lnTo>
                    <a:pt x="593" y="143"/>
                  </a:lnTo>
                  <a:lnTo>
                    <a:pt x="587" y="146"/>
                  </a:lnTo>
                  <a:lnTo>
                    <a:pt x="583" y="149"/>
                  </a:lnTo>
                  <a:lnTo>
                    <a:pt x="581" y="153"/>
                  </a:lnTo>
                  <a:lnTo>
                    <a:pt x="579" y="158"/>
                  </a:lnTo>
                  <a:lnTo>
                    <a:pt x="578" y="163"/>
                  </a:lnTo>
                  <a:lnTo>
                    <a:pt x="578" y="169"/>
                  </a:lnTo>
                  <a:lnTo>
                    <a:pt x="578" y="336"/>
                  </a:lnTo>
                  <a:lnTo>
                    <a:pt x="577" y="339"/>
                  </a:lnTo>
                  <a:lnTo>
                    <a:pt x="576" y="342"/>
                  </a:lnTo>
                  <a:lnTo>
                    <a:pt x="573" y="345"/>
                  </a:lnTo>
                  <a:lnTo>
                    <a:pt x="568" y="346"/>
                  </a:lnTo>
                  <a:lnTo>
                    <a:pt x="523" y="346"/>
                  </a:lnTo>
                  <a:lnTo>
                    <a:pt x="520" y="345"/>
                  </a:lnTo>
                  <a:lnTo>
                    <a:pt x="517" y="342"/>
                  </a:lnTo>
                  <a:lnTo>
                    <a:pt x="516" y="339"/>
                  </a:lnTo>
                  <a:lnTo>
                    <a:pt x="515" y="336"/>
                  </a:lnTo>
                  <a:lnTo>
                    <a:pt x="515" y="148"/>
                  </a:lnTo>
                  <a:lnTo>
                    <a:pt x="515" y="142"/>
                  </a:lnTo>
                  <a:lnTo>
                    <a:pt x="516" y="138"/>
                  </a:lnTo>
                  <a:lnTo>
                    <a:pt x="517" y="134"/>
                  </a:lnTo>
                  <a:lnTo>
                    <a:pt x="519" y="130"/>
                  </a:lnTo>
                  <a:lnTo>
                    <a:pt x="521" y="127"/>
                  </a:lnTo>
                  <a:lnTo>
                    <a:pt x="524" y="125"/>
                  </a:lnTo>
                  <a:lnTo>
                    <a:pt x="527" y="121"/>
                  </a:lnTo>
                  <a:lnTo>
                    <a:pt x="533" y="119"/>
                  </a:lnTo>
                  <a:lnTo>
                    <a:pt x="539" y="116"/>
                  </a:lnTo>
                  <a:lnTo>
                    <a:pt x="546" y="114"/>
                  </a:lnTo>
                  <a:lnTo>
                    <a:pt x="556" y="112"/>
                  </a:lnTo>
                  <a:lnTo>
                    <a:pt x="565" y="110"/>
                  </a:lnTo>
                  <a:lnTo>
                    <a:pt x="587" y="107"/>
                  </a:lnTo>
                  <a:lnTo>
                    <a:pt x="612" y="106"/>
                  </a:lnTo>
                  <a:lnTo>
                    <a:pt x="631" y="107"/>
                  </a:lnTo>
                  <a:lnTo>
                    <a:pt x="650" y="109"/>
                  </a:lnTo>
                  <a:lnTo>
                    <a:pt x="658" y="112"/>
                  </a:lnTo>
                  <a:lnTo>
                    <a:pt x="665" y="114"/>
                  </a:lnTo>
                  <a:lnTo>
                    <a:pt x="673" y="117"/>
                  </a:lnTo>
                  <a:lnTo>
                    <a:pt x="680" y="121"/>
                  </a:lnTo>
                  <a:lnTo>
                    <a:pt x="686" y="126"/>
                  </a:lnTo>
                  <a:lnTo>
                    <a:pt x="692" y="131"/>
                  </a:lnTo>
                  <a:lnTo>
                    <a:pt x="697" y="136"/>
                  </a:lnTo>
                  <a:lnTo>
                    <a:pt x="701" y="142"/>
                  </a:lnTo>
                  <a:lnTo>
                    <a:pt x="704" y="150"/>
                  </a:lnTo>
                  <a:lnTo>
                    <a:pt x="706" y="157"/>
                  </a:lnTo>
                  <a:lnTo>
                    <a:pt x="709" y="166"/>
                  </a:lnTo>
                  <a:lnTo>
                    <a:pt x="709" y="175"/>
                  </a:lnTo>
                  <a:lnTo>
                    <a:pt x="709" y="336"/>
                  </a:lnTo>
                  <a:lnTo>
                    <a:pt x="709" y="339"/>
                  </a:lnTo>
                  <a:lnTo>
                    <a:pt x="706" y="342"/>
                  </a:lnTo>
                  <a:lnTo>
                    <a:pt x="704" y="345"/>
                  </a:lnTo>
                  <a:lnTo>
                    <a:pt x="700" y="346"/>
                  </a:lnTo>
                  <a:close/>
                  <a:moveTo>
                    <a:pt x="891" y="149"/>
                  </a:moveTo>
                  <a:lnTo>
                    <a:pt x="886" y="146"/>
                  </a:lnTo>
                  <a:lnTo>
                    <a:pt x="880" y="143"/>
                  </a:lnTo>
                  <a:lnTo>
                    <a:pt x="873" y="141"/>
                  </a:lnTo>
                  <a:lnTo>
                    <a:pt x="864" y="140"/>
                  </a:lnTo>
                  <a:lnTo>
                    <a:pt x="859" y="140"/>
                  </a:lnTo>
                  <a:lnTo>
                    <a:pt x="854" y="141"/>
                  </a:lnTo>
                  <a:lnTo>
                    <a:pt x="849" y="143"/>
                  </a:lnTo>
                  <a:lnTo>
                    <a:pt x="844" y="147"/>
                  </a:lnTo>
                  <a:lnTo>
                    <a:pt x="840" y="150"/>
                  </a:lnTo>
                  <a:lnTo>
                    <a:pt x="836" y="153"/>
                  </a:lnTo>
                  <a:lnTo>
                    <a:pt x="833" y="158"/>
                  </a:lnTo>
                  <a:lnTo>
                    <a:pt x="829" y="163"/>
                  </a:lnTo>
                  <a:lnTo>
                    <a:pt x="825" y="169"/>
                  </a:lnTo>
                  <a:lnTo>
                    <a:pt x="823" y="175"/>
                  </a:lnTo>
                  <a:lnTo>
                    <a:pt x="821" y="182"/>
                  </a:lnTo>
                  <a:lnTo>
                    <a:pt x="819" y="190"/>
                  </a:lnTo>
                  <a:lnTo>
                    <a:pt x="816" y="208"/>
                  </a:lnTo>
                  <a:lnTo>
                    <a:pt x="816" y="227"/>
                  </a:lnTo>
                  <a:lnTo>
                    <a:pt x="816" y="237"/>
                  </a:lnTo>
                  <a:lnTo>
                    <a:pt x="817" y="247"/>
                  </a:lnTo>
                  <a:lnTo>
                    <a:pt x="818" y="255"/>
                  </a:lnTo>
                  <a:lnTo>
                    <a:pt x="820" y="263"/>
                  </a:lnTo>
                  <a:lnTo>
                    <a:pt x="822" y="271"/>
                  </a:lnTo>
                  <a:lnTo>
                    <a:pt x="824" y="278"/>
                  </a:lnTo>
                  <a:lnTo>
                    <a:pt x="827" y="285"/>
                  </a:lnTo>
                  <a:lnTo>
                    <a:pt x="831" y="290"/>
                  </a:lnTo>
                  <a:lnTo>
                    <a:pt x="835" y="295"/>
                  </a:lnTo>
                  <a:lnTo>
                    <a:pt x="838" y="299"/>
                  </a:lnTo>
                  <a:lnTo>
                    <a:pt x="842" y="303"/>
                  </a:lnTo>
                  <a:lnTo>
                    <a:pt x="846" y="307"/>
                  </a:lnTo>
                  <a:lnTo>
                    <a:pt x="851" y="309"/>
                  </a:lnTo>
                  <a:lnTo>
                    <a:pt x="856" y="311"/>
                  </a:lnTo>
                  <a:lnTo>
                    <a:pt x="860" y="311"/>
                  </a:lnTo>
                  <a:lnTo>
                    <a:pt x="865" y="312"/>
                  </a:lnTo>
                  <a:lnTo>
                    <a:pt x="871" y="311"/>
                  </a:lnTo>
                  <a:lnTo>
                    <a:pt x="876" y="311"/>
                  </a:lnTo>
                  <a:lnTo>
                    <a:pt x="881" y="309"/>
                  </a:lnTo>
                  <a:lnTo>
                    <a:pt x="884" y="307"/>
                  </a:lnTo>
                  <a:lnTo>
                    <a:pt x="887" y="303"/>
                  </a:lnTo>
                  <a:lnTo>
                    <a:pt x="890" y="300"/>
                  </a:lnTo>
                  <a:lnTo>
                    <a:pt x="891" y="296"/>
                  </a:lnTo>
                  <a:lnTo>
                    <a:pt x="891" y="292"/>
                  </a:lnTo>
                  <a:lnTo>
                    <a:pt x="891" y="149"/>
                  </a:lnTo>
                  <a:close/>
                  <a:moveTo>
                    <a:pt x="937" y="335"/>
                  </a:moveTo>
                  <a:lnTo>
                    <a:pt x="932" y="338"/>
                  </a:lnTo>
                  <a:lnTo>
                    <a:pt x="924" y="341"/>
                  </a:lnTo>
                  <a:lnTo>
                    <a:pt x="917" y="344"/>
                  </a:lnTo>
                  <a:lnTo>
                    <a:pt x="908" y="346"/>
                  </a:lnTo>
                  <a:lnTo>
                    <a:pt x="898" y="348"/>
                  </a:lnTo>
                  <a:lnTo>
                    <a:pt x="887" y="350"/>
                  </a:lnTo>
                  <a:lnTo>
                    <a:pt x="876" y="351"/>
                  </a:lnTo>
                  <a:lnTo>
                    <a:pt x="865" y="351"/>
                  </a:lnTo>
                  <a:lnTo>
                    <a:pt x="851" y="351"/>
                  </a:lnTo>
                  <a:lnTo>
                    <a:pt x="837" y="349"/>
                  </a:lnTo>
                  <a:lnTo>
                    <a:pt x="824" y="346"/>
                  </a:lnTo>
                  <a:lnTo>
                    <a:pt x="813" y="342"/>
                  </a:lnTo>
                  <a:lnTo>
                    <a:pt x="802" y="337"/>
                  </a:lnTo>
                  <a:lnTo>
                    <a:pt x="794" y="331"/>
                  </a:lnTo>
                  <a:lnTo>
                    <a:pt x="785" y="325"/>
                  </a:lnTo>
                  <a:lnTo>
                    <a:pt x="778" y="317"/>
                  </a:lnTo>
                  <a:lnTo>
                    <a:pt x="772" y="309"/>
                  </a:lnTo>
                  <a:lnTo>
                    <a:pt x="766" y="300"/>
                  </a:lnTo>
                  <a:lnTo>
                    <a:pt x="762" y="291"/>
                  </a:lnTo>
                  <a:lnTo>
                    <a:pt x="758" y="280"/>
                  </a:lnTo>
                  <a:lnTo>
                    <a:pt x="756" y="270"/>
                  </a:lnTo>
                  <a:lnTo>
                    <a:pt x="754" y="258"/>
                  </a:lnTo>
                  <a:lnTo>
                    <a:pt x="753" y="247"/>
                  </a:lnTo>
                  <a:lnTo>
                    <a:pt x="752" y="234"/>
                  </a:lnTo>
                  <a:lnTo>
                    <a:pt x="753" y="221"/>
                  </a:lnTo>
                  <a:lnTo>
                    <a:pt x="754" y="210"/>
                  </a:lnTo>
                  <a:lnTo>
                    <a:pt x="756" y="197"/>
                  </a:lnTo>
                  <a:lnTo>
                    <a:pt x="758" y="186"/>
                  </a:lnTo>
                  <a:lnTo>
                    <a:pt x="762" y="175"/>
                  </a:lnTo>
                  <a:lnTo>
                    <a:pt x="766" y="165"/>
                  </a:lnTo>
                  <a:lnTo>
                    <a:pt x="772" y="154"/>
                  </a:lnTo>
                  <a:lnTo>
                    <a:pt x="777" y="145"/>
                  </a:lnTo>
                  <a:lnTo>
                    <a:pt x="783" y="136"/>
                  </a:lnTo>
                  <a:lnTo>
                    <a:pt x="791" y="129"/>
                  </a:lnTo>
                  <a:lnTo>
                    <a:pt x="799" y="122"/>
                  </a:lnTo>
                  <a:lnTo>
                    <a:pt x="809" y="116"/>
                  </a:lnTo>
                  <a:lnTo>
                    <a:pt x="818" y="112"/>
                  </a:lnTo>
                  <a:lnTo>
                    <a:pt x="829" y="109"/>
                  </a:lnTo>
                  <a:lnTo>
                    <a:pt x="839" y="107"/>
                  </a:lnTo>
                  <a:lnTo>
                    <a:pt x="852" y="106"/>
                  </a:lnTo>
                  <a:lnTo>
                    <a:pt x="865" y="108"/>
                  </a:lnTo>
                  <a:lnTo>
                    <a:pt x="877" y="110"/>
                  </a:lnTo>
                  <a:lnTo>
                    <a:pt x="885" y="114"/>
                  </a:lnTo>
                  <a:lnTo>
                    <a:pt x="891" y="117"/>
                  </a:lnTo>
                  <a:lnTo>
                    <a:pt x="891" y="10"/>
                  </a:lnTo>
                  <a:lnTo>
                    <a:pt x="892" y="6"/>
                  </a:lnTo>
                  <a:lnTo>
                    <a:pt x="893" y="2"/>
                  </a:lnTo>
                  <a:lnTo>
                    <a:pt x="896" y="0"/>
                  </a:lnTo>
                  <a:lnTo>
                    <a:pt x="899" y="0"/>
                  </a:lnTo>
                  <a:lnTo>
                    <a:pt x="944" y="0"/>
                  </a:lnTo>
                  <a:lnTo>
                    <a:pt x="949" y="0"/>
                  </a:lnTo>
                  <a:lnTo>
                    <a:pt x="951" y="2"/>
                  </a:lnTo>
                  <a:lnTo>
                    <a:pt x="953" y="6"/>
                  </a:lnTo>
                  <a:lnTo>
                    <a:pt x="954" y="10"/>
                  </a:lnTo>
                  <a:lnTo>
                    <a:pt x="954" y="301"/>
                  </a:lnTo>
                  <a:lnTo>
                    <a:pt x="953" y="307"/>
                  </a:lnTo>
                  <a:lnTo>
                    <a:pt x="953" y="312"/>
                  </a:lnTo>
                  <a:lnTo>
                    <a:pt x="952" y="317"/>
                  </a:lnTo>
                  <a:lnTo>
                    <a:pt x="950" y="321"/>
                  </a:lnTo>
                  <a:lnTo>
                    <a:pt x="948" y="326"/>
                  </a:lnTo>
                  <a:lnTo>
                    <a:pt x="944" y="329"/>
                  </a:lnTo>
                  <a:lnTo>
                    <a:pt x="941" y="332"/>
                  </a:lnTo>
                  <a:lnTo>
                    <a:pt x="937" y="335"/>
                  </a:lnTo>
                  <a:close/>
                  <a:moveTo>
                    <a:pt x="1291" y="346"/>
                  </a:moveTo>
                  <a:lnTo>
                    <a:pt x="1137" y="346"/>
                  </a:lnTo>
                  <a:lnTo>
                    <a:pt x="1133" y="345"/>
                  </a:lnTo>
                  <a:lnTo>
                    <a:pt x="1130" y="342"/>
                  </a:lnTo>
                  <a:lnTo>
                    <a:pt x="1129" y="339"/>
                  </a:lnTo>
                  <a:lnTo>
                    <a:pt x="1128" y="336"/>
                  </a:lnTo>
                  <a:lnTo>
                    <a:pt x="1128" y="36"/>
                  </a:lnTo>
                  <a:lnTo>
                    <a:pt x="1129" y="32"/>
                  </a:lnTo>
                  <a:lnTo>
                    <a:pt x="1130" y="29"/>
                  </a:lnTo>
                  <a:lnTo>
                    <a:pt x="1133" y="28"/>
                  </a:lnTo>
                  <a:lnTo>
                    <a:pt x="1137" y="27"/>
                  </a:lnTo>
                  <a:lnTo>
                    <a:pt x="1291" y="27"/>
                  </a:lnTo>
                  <a:lnTo>
                    <a:pt x="1295" y="28"/>
                  </a:lnTo>
                  <a:lnTo>
                    <a:pt x="1298" y="29"/>
                  </a:lnTo>
                  <a:lnTo>
                    <a:pt x="1299" y="32"/>
                  </a:lnTo>
                  <a:lnTo>
                    <a:pt x="1300" y="36"/>
                  </a:lnTo>
                  <a:lnTo>
                    <a:pt x="1300" y="63"/>
                  </a:lnTo>
                  <a:lnTo>
                    <a:pt x="1299" y="68"/>
                  </a:lnTo>
                  <a:lnTo>
                    <a:pt x="1298" y="71"/>
                  </a:lnTo>
                  <a:lnTo>
                    <a:pt x="1295" y="72"/>
                  </a:lnTo>
                  <a:lnTo>
                    <a:pt x="1291" y="73"/>
                  </a:lnTo>
                  <a:lnTo>
                    <a:pt x="1196" y="73"/>
                  </a:lnTo>
                  <a:lnTo>
                    <a:pt x="1196" y="158"/>
                  </a:lnTo>
                  <a:lnTo>
                    <a:pt x="1276" y="158"/>
                  </a:lnTo>
                  <a:lnTo>
                    <a:pt x="1280" y="159"/>
                  </a:lnTo>
                  <a:lnTo>
                    <a:pt x="1282" y="160"/>
                  </a:lnTo>
                  <a:lnTo>
                    <a:pt x="1284" y="163"/>
                  </a:lnTo>
                  <a:lnTo>
                    <a:pt x="1284" y="168"/>
                  </a:lnTo>
                  <a:lnTo>
                    <a:pt x="1284" y="194"/>
                  </a:lnTo>
                  <a:lnTo>
                    <a:pt x="1284" y="198"/>
                  </a:lnTo>
                  <a:lnTo>
                    <a:pt x="1282" y="201"/>
                  </a:lnTo>
                  <a:lnTo>
                    <a:pt x="1280" y="202"/>
                  </a:lnTo>
                  <a:lnTo>
                    <a:pt x="1276" y="203"/>
                  </a:lnTo>
                  <a:lnTo>
                    <a:pt x="1196" y="203"/>
                  </a:lnTo>
                  <a:lnTo>
                    <a:pt x="1196" y="298"/>
                  </a:lnTo>
                  <a:lnTo>
                    <a:pt x="1291" y="298"/>
                  </a:lnTo>
                  <a:lnTo>
                    <a:pt x="1295" y="298"/>
                  </a:lnTo>
                  <a:lnTo>
                    <a:pt x="1298" y="300"/>
                  </a:lnTo>
                  <a:lnTo>
                    <a:pt x="1299" y="303"/>
                  </a:lnTo>
                  <a:lnTo>
                    <a:pt x="1300" y="308"/>
                  </a:lnTo>
                  <a:lnTo>
                    <a:pt x="1300" y="336"/>
                  </a:lnTo>
                  <a:lnTo>
                    <a:pt x="1299" y="339"/>
                  </a:lnTo>
                  <a:lnTo>
                    <a:pt x="1298" y="342"/>
                  </a:lnTo>
                  <a:lnTo>
                    <a:pt x="1295" y="345"/>
                  </a:lnTo>
                  <a:lnTo>
                    <a:pt x="1291" y="346"/>
                  </a:lnTo>
                  <a:close/>
                  <a:moveTo>
                    <a:pt x="1534" y="129"/>
                  </a:moveTo>
                  <a:lnTo>
                    <a:pt x="1465" y="336"/>
                  </a:lnTo>
                  <a:lnTo>
                    <a:pt x="1463" y="340"/>
                  </a:lnTo>
                  <a:lnTo>
                    <a:pt x="1461" y="342"/>
                  </a:lnTo>
                  <a:lnTo>
                    <a:pt x="1458" y="345"/>
                  </a:lnTo>
                  <a:lnTo>
                    <a:pt x="1454" y="346"/>
                  </a:lnTo>
                  <a:lnTo>
                    <a:pt x="1407" y="346"/>
                  </a:lnTo>
                  <a:lnTo>
                    <a:pt x="1402" y="345"/>
                  </a:lnTo>
                  <a:lnTo>
                    <a:pt x="1399" y="342"/>
                  </a:lnTo>
                  <a:lnTo>
                    <a:pt x="1397" y="340"/>
                  </a:lnTo>
                  <a:lnTo>
                    <a:pt x="1395" y="336"/>
                  </a:lnTo>
                  <a:lnTo>
                    <a:pt x="1325" y="129"/>
                  </a:lnTo>
                  <a:lnTo>
                    <a:pt x="1324" y="125"/>
                  </a:lnTo>
                  <a:lnTo>
                    <a:pt x="1323" y="121"/>
                  </a:lnTo>
                  <a:lnTo>
                    <a:pt x="1324" y="117"/>
                  </a:lnTo>
                  <a:lnTo>
                    <a:pt x="1327" y="114"/>
                  </a:lnTo>
                  <a:lnTo>
                    <a:pt x="1329" y="112"/>
                  </a:lnTo>
                  <a:lnTo>
                    <a:pt x="1333" y="112"/>
                  </a:lnTo>
                  <a:lnTo>
                    <a:pt x="1379" y="112"/>
                  </a:lnTo>
                  <a:lnTo>
                    <a:pt x="1383" y="112"/>
                  </a:lnTo>
                  <a:lnTo>
                    <a:pt x="1387" y="113"/>
                  </a:lnTo>
                  <a:lnTo>
                    <a:pt x="1389" y="116"/>
                  </a:lnTo>
                  <a:lnTo>
                    <a:pt x="1391" y="120"/>
                  </a:lnTo>
                  <a:lnTo>
                    <a:pt x="1424" y="240"/>
                  </a:lnTo>
                  <a:lnTo>
                    <a:pt x="1429" y="256"/>
                  </a:lnTo>
                  <a:lnTo>
                    <a:pt x="1431" y="271"/>
                  </a:lnTo>
                  <a:lnTo>
                    <a:pt x="1433" y="282"/>
                  </a:lnTo>
                  <a:lnTo>
                    <a:pt x="1433" y="287"/>
                  </a:lnTo>
                  <a:lnTo>
                    <a:pt x="1434" y="287"/>
                  </a:lnTo>
                  <a:lnTo>
                    <a:pt x="1435" y="282"/>
                  </a:lnTo>
                  <a:lnTo>
                    <a:pt x="1437" y="271"/>
                  </a:lnTo>
                  <a:lnTo>
                    <a:pt x="1439" y="256"/>
                  </a:lnTo>
                  <a:lnTo>
                    <a:pt x="1443" y="240"/>
                  </a:lnTo>
                  <a:lnTo>
                    <a:pt x="1479" y="120"/>
                  </a:lnTo>
                  <a:lnTo>
                    <a:pt x="1480" y="116"/>
                  </a:lnTo>
                  <a:lnTo>
                    <a:pt x="1482" y="113"/>
                  </a:lnTo>
                  <a:lnTo>
                    <a:pt x="1485" y="112"/>
                  </a:lnTo>
                  <a:lnTo>
                    <a:pt x="1490" y="112"/>
                  </a:lnTo>
                  <a:lnTo>
                    <a:pt x="1527" y="112"/>
                  </a:lnTo>
                  <a:lnTo>
                    <a:pt x="1531" y="112"/>
                  </a:lnTo>
                  <a:lnTo>
                    <a:pt x="1534" y="114"/>
                  </a:lnTo>
                  <a:lnTo>
                    <a:pt x="1535" y="117"/>
                  </a:lnTo>
                  <a:lnTo>
                    <a:pt x="1536" y="121"/>
                  </a:lnTo>
                  <a:lnTo>
                    <a:pt x="1535" y="125"/>
                  </a:lnTo>
                  <a:lnTo>
                    <a:pt x="1534" y="129"/>
                  </a:lnTo>
                  <a:close/>
                  <a:moveTo>
                    <a:pt x="1682" y="229"/>
                  </a:moveTo>
                  <a:lnTo>
                    <a:pt x="1670" y="231"/>
                  </a:lnTo>
                  <a:lnTo>
                    <a:pt x="1658" y="234"/>
                  </a:lnTo>
                  <a:lnTo>
                    <a:pt x="1648" y="238"/>
                  </a:lnTo>
                  <a:lnTo>
                    <a:pt x="1638" y="243"/>
                  </a:lnTo>
                  <a:lnTo>
                    <a:pt x="1634" y="247"/>
                  </a:lnTo>
                  <a:lnTo>
                    <a:pt x="1630" y="251"/>
                  </a:lnTo>
                  <a:lnTo>
                    <a:pt x="1627" y="254"/>
                  </a:lnTo>
                  <a:lnTo>
                    <a:pt x="1623" y="258"/>
                  </a:lnTo>
                  <a:lnTo>
                    <a:pt x="1621" y="263"/>
                  </a:lnTo>
                  <a:lnTo>
                    <a:pt x="1619" y="269"/>
                  </a:lnTo>
                  <a:lnTo>
                    <a:pt x="1618" y="275"/>
                  </a:lnTo>
                  <a:lnTo>
                    <a:pt x="1618" y="281"/>
                  </a:lnTo>
                  <a:lnTo>
                    <a:pt x="1619" y="289"/>
                  </a:lnTo>
                  <a:lnTo>
                    <a:pt x="1620" y="295"/>
                  </a:lnTo>
                  <a:lnTo>
                    <a:pt x="1623" y="301"/>
                  </a:lnTo>
                  <a:lnTo>
                    <a:pt x="1628" y="307"/>
                  </a:lnTo>
                  <a:lnTo>
                    <a:pt x="1633" y="311"/>
                  </a:lnTo>
                  <a:lnTo>
                    <a:pt x="1639" y="314"/>
                  </a:lnTo>
                  <a:lnTo>
                    <a:pt x="1647" y="316"/>
                  </a:lnTo>
                  <a:lnTo>
                    <a:pt x="1655" y="317"/>
                  </a:lnTo>
                  <a:lnTo>
                    <a:pt x="1660" y="316"/>
                  </a:lnTo>
                  <a:lnTo>
                    <a:pt x="1664" y="315"/>
                  </a:lnTo>
                  <a:lnTo>
                    <a:pt x="1670" y="314"/>
                  </a:lnTo>
                  <a:lnTo>
                    <a:pt x="1674" y="312"/>
                  </a:lnTo>
                  <a:lnTo>
                    <a:pt x="1677" y="309"/>
                  </a:lnTo>
                  <a:lnTo>
                    <a:pt x="1680" y="305"/>
                  </a:lnTo>
                  <a:lnTo>
                    <a:pt x="1682" y="300"/>
                  </a:lnTo>
                  <a:lnTo>
                    <a:pt x="1682" y="295"/>
                  </a:lnTo>
                  <a:lnTo>
                    <a:pt x="1682" y="229"/>
                  </a:lnTo>
                  <a:close/>
                  <a:moveTo>
                    <a:pt x="1727" y="336"/>
                  </a:moveTo>
                  <a:lnTo>
                    <a:pt x="1721" y="339"/>
                  </a:lnTo>
                  <a:lnTo>
                    <a:pt x="1715" y="341"/>
                  </a:lnTo>
                  <a:lnTo>
                    <a:pt x="1707" y="345"/>
                  </a:lnTo>
                  <a:lnTo>
                    <a:pt x="1698" y="347"/>
                  </a:lnTo>
                  <a:lnTo>
                    <a:pt x="1689" y="349"/>
                  </a:lnTo>
                  <a:lnTo>
                    <a:pt x="1678" y="350"/>
                  </a:lnTo>
                  <a:lnTo>
                    <a:pt x="1668" y="351"/>
                  </a:lnTo>
                  <a:lnTo>
                    <a:pt x="1656" y="351"/>
                  </a:lnTo>
                  <a:lnTo>
                    <a:pt x="1638" y="350"/>
                  </a:lnTo>
                  <a:lnTo>
                    <a:pt x="1620" y="348"/>
                  </a:lnTo>
                  <a:lnTo>
                    <a:pt x="1612" y="346"/>
                  </a:lnTo>
                  <a:lnTo>
                    <a:pt x="1603" y="344"/>
                  </a:lnTo>
                  <a:lnTo>
                    <a:pt x="1596" y="340"/>
                  </a:lnTo>
                  <a:lnTo>
                    <a:pt x="1589" y="337"/>
                  </a:lnTo>
                  <a:lnTo>
                    <a:pt x="1582" y="333"/>
                  </a:lnTo>
                  <a:lnTo>
                    <a:pt x="1576" y="328"/>
                  </a:lnTo>
                  <a:lnTo>
                    <a:pt x="1571" y="322"/>
                  </a:lnTo>
                  <a:lnTo>
                    <a:pt x="1567" y="317"/>
                  </a:lnTo>
                  <a:lnTo>
                    <a:pt x="1563" y="310"/>
                  </a:lnTo>
                  <a:lnTo>
                    <a:pt x="1560" y="303"/>
                  </a:lnTo>
                  <a:lnTo>
                    <a:pt x="1559" y="295"/>
                  </a:lnTo>
                  <a:lnTo>
                    <a:pt x="1558" y="287"/>
                  </a:lnTo>
                  <a:lnTo>
                    <a:pt x="1559" y="275"/>
                  </a:lnTo>
                  <a:lnTo>
                    <a:pt x="1561" y="266"/>
                  </a:lnTo>
                  <a:lnTo>
                    <a:pt x="1566" y="256"/>
                  </a:lnTo>
                  <a:lnTo>
                    <a:pt x="1570" y="249"/>
                  </a:lnTo>
                  <a:lnTo>
                    <a:pt x="1576" y="241"/>
                  </a:lnTo>
                  <a:lnTo>
                    <a:pt x="1583" y="235"/>
                  </a:lnTo>
                  <a:lnTo>
                    <a:pt x="1592" y="229"/>
                  </a:lnTo>
                  <a:lnTo>
                    <a:pt x="1600" y="223"/>
                  </a:lnTo>
                  <a:lnTo>
                    <a:pt x="1610" y="219"/>
                  </a:lnTo>
                  <a:lnTo>
                    <a:pt x="1620" y="215"/>
                  </a:lnTo>
                  <a:lnTo>
                    <a:pt x="1630" y="212"/>
                  </a:lnTo>
                  <a:lnTo>
                    <a:pt x="1640" y="209"/>
                  </a:lnTo>
                  <a:lnTo>
                    <a:pt x="1662" y="203"/>
                  </a:lnTo>
                  <a:lnTo>
                    <a:pt x="1682" y="200"/>
                  </a:lnTo>
                  <a:lnTo>
                    <a:pt x="1682" y="170"/>
                  </a:lnTo>
                  <a:lnTo>
                    <a:pt x="1682" y="163"/>
                  </a:lnTo>
                  <a:lnTo>
                    <a:pt x="1680" y="157"/>
                  </a:lnTo>
                  <a:lnTo>
                    <a:pt x="1678" y="152"/>
                  </a:lnTo>
                  <a:lnTo>
                    <a:pt x="1675" y="148"/>
                  </a:lnTo>
                  <a:lnTo>
                    <a:pt x="1671" y="143"/>
                  </a:lnTo>
                  <a:lnTo>
                    <a:pt x="1667" y="141"/>
                  </a:lnTo>
                  <a:lnTo>
                    <a:pt x="1661" y="140"/>
                  </a:lnTo>
                  <a:lnTo>
                    <a:pt x="1656" y="139"/>
                  </a:lnTo>
                  <a:lnTo>
                    <a:pt x="1649" y="140"/>
                  </a:lnTo>
                  <a:lnTo>
                    <a:pt x="1643" y="142"/>
                  </a:lnTo>
                  <a:lnTo>
                    <a:pt x="1638" y="146"/>
                  </a:lnTo>
                  <a:lnTo>
                    <a:pt x="1633" y="150"/>
                  </a:lnTo>
                  <a:lnTo>
                    <a:pt x="1630" y="154"/>
                  </a:lnTo>
                  <a:lnTo>
                    <a:pt x="1627" y="159"/>
                  </a:lnTo>
                  <a:lnTo>
                    <a:pt x="1624" y="165"/>
                  </a:lnTo>
                  <a:lnTo>
                    <a:pt x="1622" y="169"/>
                  </a:lnTo>
                  <a:lnTo>
                    <a:pt x="1621" y="173"/>
                  </a:lnTo>
                  <a:lnTo>
                    <a:pt x="1618" y="177"/>
                  </a:lnTo>
                  <a:lnTo>
                    <a:pt x="1616" y="180"/>
                  </a:lnTo>
                  <a:lnTo>
                    <a:pt x="1613" y="182"/>
                  </a:lnTo>
                  <a:lnTo>
                    <a:pt x="1609" y="186"/>
                  </a:lnTo>
                  <a:lnTo>
                    <a:pt x="1604" y="187"/>
                  </a:lnTo>
                  <a:lnTo>
                    <a:pt x="1599" y="188"/>
                  </a:lnTo>
                  <a:lnTo>
                    <a:pt x="1595" y="188"/>
                  </a:lnTo>
                  <a:lnTo>
                    <a:pt x="1589" y="188"/>
                  </a:lnTo>
                  <a:lnTo>
                    <a:pt x="1584" y="187"/>
                  </a:lnTo>
                  <a:lnTo>
                    <a:pt x="1579" y="185"/>
                  </a:lnTo>
                  <a:lnTo>
                    <a:pt x="1575" y="181"/>
                  </a:lnTo>
                  <a:lnTo>
                    <a:pt x="1572" y="178"/>
                  </a:lnTo>
                  <a:lnTo>
                    <a:pt x="1570" y="173"/>
                  </a:lnTo>
                  <a:lnTo>
                    <a:pt x="1569" y="169"/>
                  </a:lnTo>
                  <a:lnTo>
                    <a:pt x="1568" y="162"/>
                  </a:lnTo>
                  <a:lnTo>
                    <a:pt x="1568" y="158"/>
                  </a:lnTo>
                  <a:lnTo>
                    <a:pt x="1569" y="154"/>
                  </a:lnTo>
                  <a:lnTo>
                    <a:pt x="1571" y="149"/>
                  </a:lnTo>
                  <a:lnTo>
                    <a:pt x="1573" y="145"/>
                  </a:lnTo>
                  <a:lnTo>
                    <a:pt x="1576" y="139"/>
                  </a:lnTo>
                  <a:lnTo>
                    <a:pt x="1580" y="135"/>
                  </a:lnTo>
                  <a:lnTo>
                    <a:pt x="1584" y="130"/>
                  </a:lnTo>
                  <a:lnTo>
                    <a:pt x="1590" y="126"/>
                  </a:lnTo>
                  <a:lnTo>
                    <a:pt x="1596" y="121"/>
                  </a:lnTo>
                  <a:lnTo>
                    <a:pt x="1603" y="118"/>
                  </a:lnTo>
                  <a:lnTo>
                    <a:pt x="1611" y="114"/>
                  </a:lnTo>
                  <a:lnTo>
                    <a:pt x="1620" y="111"/>
                  </a:lnTo>
                  <a:lnTo>
                    <a:pt x="1630" y="109"/>
                  </a:lnTo>
                  <a:lnTo>
                    <a:pt x="1640" y="107"/>
                  </a:lnTo>
                  <a:lnTo>
                    <a:pt x="1652" y="106"/>
                  </a:lnTo>
                  <a:lnTo>
                    <a:pt x="1664" y="106"/>
                  </a:lnTo>
                  <a:lnTo>
                    <a:pt x="1673" y="106"/>
                  </a:lnTo>
                  <a:lnTo>
                    <a:pt x="1680" y="107"/>
                  </a:lnTo>
                  <a:lnTo>
                    <a:pt x="1688" y="108"/>
                  </a:lnTo>
                  <a:lnTo>
                    <a:pt x="1695" y="110"/>
                  </a:lnTo>
                  <a:lnTo>
                    <a:pt x="1702" y="112"/>
                  </a:lnTo>
                  <a:lnTo>
                    <a:pt x="1709" y="115"/>
                  </a:lnTo>
                  <a:lnTo>
                    <a:pt x="1715" y="119"/>
                  </a:lnTo>
                  <a:lnTo>
                    <a:pt x="1720" y="122"/>
                  </a:lnTo>
                  <a:lnTo>
                    <a:pt x="1726" y="128"/>
                  </a:lnTo>
                  <a:lnTo>
                    <a:pt x="1730" y="133"/>
                  </a:lnTo>
                  <a:lnTo>
                    <a:pt x="1734" y="138"/>
                  </a:lnTo>
                  <a:lnTo>
                    <a:pt x="1737" y="145"/>
                  </a:lnTo>
                  <a:lnTo>
                    <a:pt x="1739" y="152"/>
                  </a:lnTo>
                  <a:lnTo>
                    <a:pt x="1741" y="159"/>
                  </a:lnTo>
                  <a:lnTo>
                    <a:pt x="1742" y="168"/>
                  </a:lnTo>
                  <a:lnTo>
                    <a:pt x="1743" y="176"/>
                  </a:lnTo>
                  <a:lnTo>
                    <a:pt x="1743" y="299"/>
                  </a:lnTo>
                  <a:lnTo>
                    <a:pt x="1742" y="307"/>
                  </a:lnTo>
                  <a:lnTo>
                    <a:pt x="1742" y="312"/>
                  </a:lnTo>
                  <a:lnTo>
                    <a:pt x="1741" y="317"/>
                  </a:lnTo>
                  <a:lnTo>
                    <a:pt x="1739" y="322"/>
                  </a:lnTo>
                  <a:lnTo>
                    <a:pt x="1737" y="327"/>
                  </a:lnTo>
                  <a:lnTo>
                    <a:pt x="1734" y="330"/>
                  </a:lnTo>
                  <a:lnTo>
                    <a:pt x="1731" y="333"/>
                  </a:lnTo>
                  <a:lnTo>
                    <a:pt x="1727" y="336"/>
                  </a:lnTo>
                  <a:close/>
                  <a:moveTo>
                    <a:pt x="1980" y="346"/>
                  </a:moveTo>
                  <a:lnTo>
                    <a:pt x="1934" y="346"/>
                  </a:lnTo>
                  <a:lnTo>
                    <a:pt x="1930" y="345"/>
                  </a:lnTo>
                  <a:lnTo>
                    <a:pt x="1928" y="342"/>
                  </a:lnTo>
                  <a:lnTo>
                    <a:pt x="1926" y="339"/>
                  </a:lnTo>
                  <a:lnTo>
                    <a:pt x="1926" y="336"/>
                  </a:lnTo>
                  <a:lnTo>
                    <a:pt x="1926" y="178"/>
                  </a:lnTo>
                  <a:lnTo>
                    <a:pt x="1926" y="171"/>
                  </a:lnTo>
                  <a:lnTo>
                    <a:pt x="1923" y="163"/>
                  </a:lnTo>
                  <a:lnTo>
                    <a:pt x="1921" y="157"/>
                  </a:lnTo>
                  <a:lnTo>
                    <a:pt x="1918" y="152"/>
                  </a:lnTo>
                  <a:lnTo>
                    <a:pt x="1913" y="148"/>
                  </a:lnTo>
                  <a:lnTo>
                    <a:pt x="1907" y="143"/>
                  </a:lnTo>
                  <a:lnTo>
                    <a:pt x="1899" y="141"/>
                  </a:lnTo>
                  <a:lnTo>
                    <a:pt x="1890" y="140"/>
                  </a:lnTo>
                  <a:lnTo>
                    <a:pt x="1880" y="141"/>
                  </a:lnTo>
                  <a:lnTo>
                    <a:pt x="1873" y="143"/>
                  </a:lnTo>
                  <a:lnTo>
                    <a:pt x="1868" y="146"/>
                  </a:lnTo>
                  <a:lnTo>
                    <a:pt x="1863" y="149"/>
                  </a:lnTo>
                  <a:lnTo>
                    <a:pt x="1860" y="153"/>
                  </a:lnTo>
                  <a:lnTo>
                    <a:pt x="1859" y="158"/>
                  </a:lnTo>
                  <a:lnTo>
                    <a:pt x="1858" y="163"/>
                  </a:lnTo>
                  <a:lnTo>
                    <a:pt x="1858" y="169"/>
                  </a:lnTo>
                  <a:lnTo>
                    <a:pt x="1858" y="336"/>
                  </a:lnTo>
                  <a:lnTo>
                    <a:pt x="1857" y="339"/>
                  </a:lnTo>
                  <a:lnTo>
                    <a:pt x="1855" y="342"/>
                  </a:lnTo>
                  <a:lnTo>
                    <a:pt x="1853" y="345"/>
                  </a:lnTo>
                  <a:lnTo>
                    <a:pt x="1849" y="346"/>
                  </a:lnTo>
                  <a:lnTo>
                    <a:pt x="1803" y="346"/>
                  </a:lnTo>
                  <a:lnTo>
                    <a:pt x="1799" y="345"/>
                  </a:lnTo>
                  <a:lnTo>
                    <a:pt x="1797" y="342"/>
                  </a:lnTo>
                  <a:lnTo>
                    <a:pt x="1795" y="339"/>
                  </a:lnTo>
                  <a:lnTo>
                    <a:pt x="1795" y="336"/>
                  </a:lnTo>
                  <a:lnTo>
                    <a:pt x="1795" y="148"/>
                  </a:lnTo>
                  <a:lnTo>
                    <a:pt x="1795" y="142"/>
                  </a:lnTo>
                  <a:lnTo>
                    <a:pt x="1796" y="138"/>
                  </a:lnTo>
                  <a:lnTo>
                    <a:pt x="1797" y="134"/>
                  </a:lnTo>
                  <a:lnTo>
                    <a:pt x="1798" y="130"/>
                  </a:lnTo>
                  <a:lnTo>
                    <a:pt x="1800" y="127"/>
                  </a:lnTo>
                  <a:lnTo>
                    <a:pt x="1803" y="125"/>
                  </a:lnTo>
                  <a:lnTo>
                    <a:pt x="1808" y="121"/>
                  </a:lnTo>
                  <a:lnTo>
                    <a:pt x="1812" y="119"/>
                  </a:lnTo>
                  <a:lnTo>
                    <a:pt x="1819" y="116"/>
                  </a:lnTo>
                  <a:lnTo>
                    <a:pt x="1827" y="114"/>
                  </a:lnTo>
                  <a:lnTo>
                    <a:pt x="1835" y="112"/>
                  </a:lnTo>
                  <a:lnTo>
                    <a:pt x="1846" y="110"/>
                  </a:lnTo>
                  <a:lnTo>
                    <a:pt x="1868" y="107"/>
                  </a:lnTo>
                  <a:lnTo>
                    <a:pt x="1891" y="106"/>
                  </a:lnTo>
                  <a:lnTo>
                    <a:pt x="1911" y="107"/>
                  </a:lnTo>
                  <a:lnTo>
                    <a:pt x="1929" y="109"/>
                  </a:lnTo>
                  <a:lnTo>
                    <a:pt x="1937" y="112"/>
                  </a:lnTo>
                  <a:lnTo>
                    <a:pt x="1946" y="114"/>
                  </a:lnTo>
                  <a:lnTo>
                    <a:pt x="1953" y="117"/>
                  </a:lnTo>
                  <a:lnTo>
                    <a:pt x="1960" y="121"/>
                  </a:lnTo>
                  <a:lnTo>
                    <a:pt x="1967" y="126"/>
                  </a:lnTo>
                  <a:lnTo>
                    <a:pt x="1972" y="131"/>
                  </a:lnTo>
                  <a:lnTo>
                    <a:pt x="1977" y="136"/>
                  </a:lnTo>
                  <a:lnTo>
                    <a:pt x="1980" y="142"/>
                  </a:lnTo>
                  <a:lnTo>
                    <a:pt x="1985" y="150"/>
                  </a:lnTo>
                  <a:lnTo>
                    <a:pt x="1987" y="157"/>
                  </a:lnTo>
                  <a:lnTo>
                    <a:pt x="1988" y="166"/>
                  </a:lnTo>
                  <a:lnTo>
                    <a:pt x="1989" y="175"/>
                  </a:lnTo>
                  <a:lnTo>
                    <a:pt x="1989" y="336"/>
                  </a:lnTo>
                  <a:lnTo>
                    <a:pt x="1988" y="339"/>
                  </a:lnTo>
                  <a:lnTo>
                    <a:pt x="1987" y="342"/>
                  </a:lnTo>
                  <a:lnTo>
                    <a:pt x="1983" y="345"/>
                  </a:lnTo>
                  <a:lnTo>
                    <a:pt x="1980" y="346"/>
                  </a:lnTo>
                  <a:close/>
                  <a:moveTo>
                    <a:pt x="2125" y="138"/>
                  </a:moveTo>
                  <a:lnTo>
                    <a:pt x="2117" y="139"/>
                  </a:lnTo>
                  <a:lnTo>
                    <a:pt x="2110" y="141"/>
                  </a:lnTo>
                  <a:lnTo>
                    <a:pt x="2105" y="146"/>
                  </a:lnTo>
                  <a:lnTo>
                    <a:pt x="2099" y="150"/>
                  </a:lnTo>
                  <a:lnTo>
                    <a:pt x="2095" y="156"/>
                  </a:lnTo>
                  <a:lnTo>
                    <a:pt x="2092" y="162"/>
                  </a:lnTo>
                  <a:lnTo>
                    <a:pt x="2091" y="170"/>
                  </a:lnTo>
                  <a:lnTo>
                    <a:pt x="2090" y="178"/>
                  </a:lnTo>
                  <a:lnTo>
                    <a:pt x="2091" y="188"/>
                  </a:lnTo>
                  <a:lnTo>
                    <a:pt x="2092" y="197"/>
                  </a:lnTo>
                  <a:lnTo>
                    <a:pt x="2095" y="207"/>
                  </a:lnTo>
                  <a:lnTo>
                    <a:pt x="2099" y="215"/>
                  </a:lnTo>
                  <a:lnTo>
                    <a:pt x="2105" y="222"/>
                  </a:lnTo>
                  <a:lnTo>
                    <a:pt x="2111" y="228"/>
                  </a:lnTo>
                  <a:lnTo>
                    <a:pt x="2114" y="230"/>
                  </a:lnTo>
                  <a:lnTo>
                    <a:pt x="2118" y="231"/>
                  </a:lnTo>
                  <a:lnTo>
                    <a:pt x="2122" y="232"/>
                  </a:lnTo>
                  <a:lnTo>
                    <a:pt x="2127" y="232"/>
                  </a:lnTo>
                  <a:lnTo>
                    <a:pt x="2134" y="232"/>
                  </a:lnTo>
                  <a:lnTo>
                    <a:pt x="2141" y="230"/>
                  </a:lnTo>
                  <a:lnTo>
                    <a:pt x="2147" y="226"/>
                  </a:lnTo>
                  <a:lnTo>
                    <a:pt x="2152" y="221"/>
                  </a:lnTo>
                  <a:lnTo>
                    <a:pt x="2156" y="215"/>
                  </a:lnTo>
                  <a:lnTo>
                    <a:pt x="2158" y="209"/>
                  </a:lnTo>
                  <a:lnTo>
                    <a:pt x="2160" y="200"/>
                  </a:lnTo>
                  <a:lnTo>
                    <a:pt x="2160" y="192"/>
                  </a:lnTo>
                  <a:lnTo>
                    <a:pt x="2160" y="182"/>
                  </a:lnTo>
                  <a:lnTo>
                    <a:pt x="2158" y="173"/>
                  </a:lnTo>
                  <a:lnTo>
                    <a:pt x="2156" y="163"/>
                  </a:lnTo>
                  <a:lnTo>
                    <a:pt x="2152" y="156"/>
                  </a:lnTo>
                  <a:lnTo>
                    <a:pt x="2147" y="149"/>
                  </a:lnTo>
                  <a:lnTo>
                    <a:pt x="2140" y="143"/>
                  </a:lnTo>
                  <a:lnTo>
                    <a:pt x="2137" y="141"/>
                  </a:lnTo>
                  <a:lnTo>
                    <a:pt x="2133" y="139"/>
                  </a:lnTo>
                  <a:lnTo>
                    <a:pt x="2129" y="139"/>
                  </a:lnTo>
                  <a:lnTo>
                    <a:pt x="2125" y="138"/>
                  </a:lnTo>
                  <a:close/>
                  <a:moveTo>
                    <a:pt x="2097" y="350"/>
                  </a:moveTo>
                  <a:lnTo>
                    <a:pt x="2091" y="356"/>
                  </a:lnTo>
                  <a:lnTo>
                    <a:pt x="2086" y="364"/>
                  </a:lnTo>
                  <a:lnTo>
                    <a:pt x="2082" y="368"/>
                  </a:lnTo>
                  <a:lnTo>
                    <a:pt x="2081" y="372"/>
                  </a:lnTo>
                  <a:lnTo>
                    <a:pt x="2080" y="376"/>
                  </a:lnTo>
                  <a:lnTo>
                    <a:pt x="2079" y="381"/>
                  </a:lnTo>
                  <a:lnTo>
                    <a:pt x="2080" y="390"/>
                  </a:lnTo>
                  <a:lnTo>
                    <a:pt x="2082" y="397"/>
                  </a:lnTo>
                  <a:lnTo>
                    <a:pt x="2087" y="404"/>
                  </a:lnTo>
                  <a:lnTo>
                    <a:pt x="2092" y="409"/>
                  </a:lnTo>
                  <a:lnTo>
                    <a:pt x="2099" y="413"/>
                  </a:lnTo>
                  <a:lnTo>
                    <a:pt x="2109" y="417"/>
                  </a:lnTo>
                  <a:lnTo>
                    <a:pt x="2118" y="419"/>
                  </a:lnTo>
                  <a:lnTo>
                    <a:pt x="2131" y="419"/>
                  </a:lnTo>
                  <a:lnTo>
                    <a:pt x="2142" y="418"/>
                  </a:lnTo>
                  <a:lnTo>
                    <a:pt x="2153" y="416"/>
                  </a:lnTo>
                  <a:lnTo>
                    <a:pt x="2162" y="412"/>
                  </a:lnTo>
                  <a:lnTo>
                    <a:pt x="2170" y="408"/>
                  </a:lnTo>
                  <a:lnTo>
                    <a:pt x="2177" y="401"/>
                  </a:lnTo>
                  <a:lnTo>
                    <a:pt x="2182" y="394"/>
                  </a:lnTo>
                  <a:lnTo>
                    <a:pt x="2184" y="391"/>
                  </a:lnTo>
                  <a:lnTo>
                    <a:pt x="2186" y="387"/>
                  </a:lnTo>
                  <a:lnTo>
                    <a:pt x="2187" y="382"/>
                  </a:lnTo>
                  <a:lnTo>
                    <a:pt x="2187" y="379"/>
                  </a:lnTo>
                  <a:lnTo>
                    <a:pt x="2186" y="373"/>
                  </a:lnTo>
                  <a:lnTo>
                    <a:pt x="2185" y="368"/>
                  </a:lnTo>
                  <a:lnTo>
                    <a:pt x="2181" y="364"/>
                  </a:lnTo>
                  <a:lnTo>
                    <a:pt x="2178" y="360"/>
                  </a:lnTo>
                  <a:lnTo>
                    <a:pt x="2174" y="358"/>
                  </a:lnTo>
                  <a:lnTo>
                    <a:pt x="2170" y="356"/>
                  </a:lnTo>
                  <a:lnTo>
                    <a:pt x="2164" y="355"/>
                  </a:lnTo>
                  <a:lnTo>
                    <a:pt x="2157" y="354"/>
                  </a:lnTo>
                  <a:lnTo>
                    <a:pt x="2129" y="352"/>
                  </a:lnTo>
                  <a:lnTo>
                    <a:pt x="2097" y="350"/>
                  </a:lnTo>
                  <a:close/>
                  <a:moveTo>
                    <a:pt x="2117" y="456"/>
                  </a:moveTo>
                  <a:lnTo>
                    <a:pt x="2106" y="456"/>
                  </a:lnTo>
                  <a:lnTo>
                    <a:pt x="2095" y="455"/>
                  </a:lnTo>
                  <a:lnTo>
                    <a:pt x="2086" y="454"/>
                  </a:lnTo>
                  <a:lnTo>
                    <a:pt x="2077" y="452"/>
                  </a:lnTo>
                  <a:lnTo>
                    <a:pt x="2069" y="450"/>
                  </a:lnTo>
                  <a:lnTo>
                    <a:pt x="2061" y="447"/>
                  </a:lnTo>
                  <a:lnTo>
                    <a:pt x="2055" y="444"/>
                  </a:lnTo>
                  <a:lnTo>
                    <a:pt x="2049" y="439"/>
                  </a:lnTo>
                  <a:lnTo>
                    <a:pt x="2043" y="435"/>
                  </a:lnTo>
                  <a:lnTo>
                    <a:pt x="2039" y="431"/>
                  </a:lnTo>
                  <a:lnTo>
                    <a:pt x="2035" y="427"/>
                  </a:lnTo>
                  <a:lnTo>
                    <a:pt x="2032" y="421"/>
                  </a:lnTo>
                  <a:lnTo>
                    <a:pt x="2030" y="416"/>
                  </a:lnTo>
                  <a:lnTo>
                    <a:pt x="2028" y="410"/>
                  </a:lnTo>
                  <a:lnTo>
                    <a:pt x="2027" y="405"/>
                  </a:lnTo>
                  <a:lnTo>
                    <a:pt x="2027" y="398"/>
                  </a:lnTo>
                  <a:lnTo>
                    <a:pt x="2027" y="393"/>
                  </a:lnTo>
                  <a:lnTo>
                    <a:pt x="2028" y="388"/>
                  </a:lnTo>
                  <a:lnTo>
                    <a:pt x="2029" y="382"/>
                  </a:lnTo>
                  <a:lnTo>
                    <a:pt x="2031" y="378"/>
                  </a:lnTo>
                  <a:lnTo>
                    <a:pt x="2035" y="370"/>
                  </a:lnTo>
                  <a:lnTo>
                    <a:pt x="2040" y="362"/>
                  </a:lnTo>
                  <a:lnTo>
                    <a:pt x="2047" y="356"/>
                  </a:lnTo>
                  <a:lnTo>
                    <a:pt x="2054" y="351"/>
                  </a:lnTo>
                  <a:lnTo>
                    <a:pt x="2060" y="347"/>
                  </a:lnTo>
                  <a:lnTo>
                    <a:pt x="2066" y="342"/>
                  </a:lnTo>
                  <a:lnTo>
                    <a:pt x="2060" y="341"/>
                  </a:lnTo>
                  <a:lnTo>
                    <a:pt x="2054" y="338"/>
                  </a:lnTo>
                  <a:lnTo>
                    <a:pt x="2049" y="335"/>
                  </a:lnTo>
                  <a:lnTo>
                    <a:pt x="2043" y="331"/>
                  </a:lnTo>
                  <a:lnTo>
                    <a:pt x="2039" y="326"/>
                  </a:lnTo>
                  <a:lnTo>
                    <a:pt x="2036" y="320"/>
                  </a:lnTo>
                  <a:lnTo>
                    <a:pt x="2034" y="314"/>
                  </a:lnTo>
                  <a:lnTo>
                    <a:pt x="2033" y="307"/>
                  </a:lnTo>
                  <a:lnTo>
                    <a:pt x="2033" y="301"/>
                  </a:lnTo>
                  <a:lnTo>
                    <a:pt x="2034" y="297"/>
                  </a:lnTo>
                  <a:lnTo>
                    <a:pt x="2036" y="293"/>
                  </a:lnTo>
                  <a:lnTo>
                    <a:pt x="2038" y="289"/>
                  </a:lnTo>
                  <a:lnTo>
                    <a:pt x="2042" y="280"/>
                  </a:lnTo>
                  <a:lnTo>
                    <a:pt x="2049" y="274"/>
                  </a:lnTo>
                  <a:lnTo>
                    <a:pt x="2061" y="262"/>
                  </a:lnTo>
                  <a:lnTo>
                    <a:pt x="2073" y="256"/>
                  </a:lnTo>
                  <a:lnTo>
                    <a:pt x="2063" y="250"/>
                  </a:lnTo>
                  <a:lnTo>
                    <a:pt x="2056" y="243"/>
                  </a:lnTo>
                  <a:lnTo>
                    <a:pt x="2050" y="236"/>
                  </a:lnTo>
                  <a:lnTo>
                    <a:pt x="2043" y="228"/>
                  </a:lnTo>
                  <a:lnTo>
                    <a:pt x="2039" y="218"/>
                  </a:lnTo>
                  <a:lnTo>
                    <a:pt x="2036" y="209"/>
                  </a:lnTo>
                  <a:lnTo>
                    <a:pt x="2034" y="198"/>
                  </a:lnTo>
                  <a:lnTo>
                    <a:pt x="2034" y="187"/>
                  </a:lnTo>
                  <a:lnTo>
                    <a:pt x="2034" y="178"/>
                  </a:lnTo>
                  <a:lnTo>
                    <a:pt x="2035" y="170"/>
                  </a:lnTo>
                  <a:lnTo>
                    <a:pt x="2037" y="161"/>
                  </a:lnTo>
                  <a:lnTo>
                    <a:pt x="2040" y="154"/>
                  </a:lnTo>
                  <a:lnTo>
                    <a:pt x="2043" y="147"/>
                  </a:lnTo>
                  <a:lnTo>
                    <a:pt x="2048" y="139"/>
                  </a:lnTo>
                  <a:lnTo>
                    <a:pt x="2053" y="134"/>
                  </a:lnTo>
                  <a:lnTo>
                    <a:pt x="2058" y="128"/>
                  </a:lnTo>
                  <a:lnTo>
                    <a:pt x="2065" y="122"/>
                  </a:lnTo>
                  <a:lnTo>
                    <a:pt x="2072" y="118"/>
                  </a:lnTo>
                  <a:lnTo>
                    <a:pt x="2079" y="115"/>
                  </a:lnTo>
                  <a:lnTo>
                    <a:pt x="2088" y="112"/>
                  </a:lnTo>
                  <a:lnTo>
                    <a:pt x="2096" y="109"/>
                  </a:lnTo>
                  <a:lnTo>
                    <a:pt x="2106" y="107"/>
                  </a:lnTo>
                  <a:lnTo>
                    <a:pt x="2115" y="106"/>
                  </a:lnTo>
                  <a:lnTo>
                    <a:pt x="2126" y="106"/>
                  </a:lnTo>
                  <a:lnTo>
                    <a:pt x="2138" y="107"/>
                  </a:lnTo>
                  <a:lnTo>
                    <a:pt x="2150" y="108"/>
                  </a:lnTo>
                  <a:lnTo>
                    <a:pt x="2159" y="110"/>
                  </a:lnTo>
                  <a:lnTo>
                    <a:pt x="2168" y="112"/>
                  </a:lnTo>
                  <a:lnTo>
                    <a:pt x="2175" y="115"/>
                  </a:lnTo>
                  <a:lnTo>
                    <a:pt x="2182" y="117"/>
                  </a:lnTo>
                  <a:lnTo>
                    <a:pt x="2189" y="118"/>
                  </a:lnTo>
                  <a:lnTo>
                    <a:pt x="2196" y="119"/>
                  </a:lnTo>
                  <a:lnTo>
                    <a:pt x="2206" y="118"/>
                  </a:lnTo>
                  <a:lnTo>
                    <a:pt x="2214" y="117"/>
                  </a:lnTo>
                  <a:lnTo>
                    <a:pt x="2221" y="115"/>
                  </a:lnTo>
                  <a:lnTo>
                    <a:pt x="2228" y="113"/>
                  </a:lnTo>
                  <a:lnTo>
                    <a:pt x="2230" y="112"/>
                  </a:lnTo>
                  <a:lnTo>
                    <a:pt x="2233" y="112"/>
                  </a:lnTo>
                  <a:lnTo>
                    <a:pt x="2235" y="112"/>
                  </a:lnTo>
                  <a:lnTo>
                    <a:pt x="2236" y="114"/>
                  </a:lnTo>
                  <a:lnTo>
                    <a:pt x="2237" y="116"/>
                  </a:lnTo>
                  <a:lnTo>
                    <a:pt x="2239" y="121"/>
                  </a:lnTo>
                  <a:lnTo>
                    <a:pt x="2240" y="128"/>
                  </a:lnTo>
                  <a:lnTo>
                    <a:pt x="2241" y="133"/>
                  </a:lnTo>
                  <a:lnTo>
                    <a:pt x="2241" y="135"/>
                  </a:lnTo>
                  <a:lnTo>
                    <a:pt x="2240" y="136"/>
                  </a:lnTo>
                  <a:lnTo>
                    <a:pt x="2239" y="138"/>
                  </a:lnTo>
                  <a:lnTo>
                    <a:pt x="2237" y="140"/>
                  </a:lnTo>
                  <a:lnTo>
                    <a:pt x="2232" y="142"/>
                  </a:lnTo>
                  <a:lnTo>
                    <a:pt x="2225" y="146"/>
                  </a:lnTo>
                  <a:lnTo>
                    <a:pt x="2216" y="148"/>
                  </a:lnTo>
                  <a:lnTo>
                    <a:pt x="2207" y="150"/>
                  </a:lnTo>
                  <a:lnTo>
                    <a:pt x="2211" y="157"/>
                  </a:lnTo>
                  <a:lnTo>
                    <a:pt x="2214" y="167"/>
                  </a:lnTo>
                  <a:lnTo>
                    <a:pt x="2216" y="176"/>
                  </a:lnTo>
                  <a:lnTo>
                    <a:pt x="2216" y="187"/>
                  </a:lnTo>
                  <a:lnTo>
                    <a:pt x="2216" y="196"/>
                  </a:lnTo>
                  <a:lnTo>
                    <a:pt x="2215" y="205"/>
                  </a:lnTo>
                  <a:lnTo>
                    <a:pt x="2213" y="212"/>
                  </a:lnTo>
                  <a:lnTo>
                    <a:pt x="2210" y="220"/>
                  </a:lnTo>
                  <a:lnTo>
                    <a:pt x="2207" y="228"/>
                  </a:lnTo>
                  <a:lnTo>
                    <a:pt x="2202" y="234"/>
                  </a:lnTo>
                  <a:lnTo>
                    <a:pt x="2197" y="240"/>
                  </a:lnTo>
                  <a:lnTo>
                    <a:pt x="2192" y="246"/>
                  </a:lnTo>
                  <a:lnTo>
                    <a:pt x="2186" y="251"/>
                  </a:lnTo>
                  <a:lnTo>
                    <a:pt x="2178" y="255"/>
                  </a:lnTo>
                  <a:lnTo>
                    <a:pt x="2171" y="259"/>
                  </a:lnTo>
                  <a:lnTo>
                    <a:pt x="2162" y="262"/>
                  </a:lnTo>
                  <a:lnTo>
                    <a:pt x="2154" y="265"/>
                  </a:lnTo>
                  <a:lnTo>
                    <a:pt x="2145" y="267"/>
                  </a:lnTo>
                  <a:lnTo>
                    <a:pt x="2135" y="268"/>
                  </a:lnTo>
                  <a:lnTo>
                    <a:pt x="2126" y="268"/>
                  </a:lnTo>
                  <a:lnTo>
                    <a:pt x="2112" y="267"/>
                  </a:lnTo>
                  <a:lnTo>
                    <a:pt x="2101" y="265"/>
                  </a:lnTo>
                  <a:lnTo>
                    <a:pt x="2097" y="269"/>
                  </a:lnTo>
                  <a:lnTo>
                    <a:pt x="2093" y="273"/>
                  </a:lnTo>
                  <a:lnTo>
                    <a:pt x="2091" y="276"/>
                  </a:lnTo>
                  <a:lnTo>
                    <a:pt x="2090" y="279"/>
                  </a:lnTo>
                  <a:lnTo>
                    <a:pt x="2089" y="283"/>
                  </a:lnTo>
                  <a:lnTo>
                    <a:pt x="2088" y="287"/>
                  </a:lnTo>
                  <a:lnTo>
                    <a:pt x="2089" y="290"/>
                  </a:lnTo>
                  <a:lnTo>
                    <a:pt x="2089" y="292"/>
                  </a:lnTo>
                  <a:lnTo>
                    <a:pt x="2091" y="295"/>
                  </a:lnTo>
                  <a:lnTo>
                    <a:pt x="2092" y="297"/>
                  </a:lnTo>
                  <a:lnTo>
                    <a:pt x="2097" y="300"/>
                  </a:lnTo>
                  <a:lnTo>
                    <a:pt x="2105" y="302"/>
                  </a:lnTo>
                  <a:lnTo>
                    <a:pt x="2122" y="305"/>
                  </a:lnTo>
                  <a:lnTo>
                    <a:pt x="2144" y="305"/>
                  </a:lnTo>
                  <a:lnTo>
                    <a:pt x="2160" y="306"/>
                  </a:lnTo>
                  <a:lnTo>
                    <a:pt x="2178" y="307"/>
                  </a:lnTo>
                  <a:lnTo>
                    <a:pt x="2187" y="308"/>
                  </a:lnTo>
                  <a:lnTo>
                    <a:pt x="2194" y="309"/>
                  </a:lnTo>
                  <a:lnTo>
                    <a:pt x="2202" y="311"/>
                  </a:lnTo>
                  <a:lnTo>
                    <a:pt x="2210" y="313"/>
                  </a:lnTo>
                  <a:lnTo>
                    <a:pt x="2217" y="316"/>
                  </a:lnTo>
                  <a:lnTo>
                    <a:pt x="2224" y="320"/>
                  </a:lnTo>
                  <a:lnTo>
                    <a:pt x="2229" y="325"/>
                  </a:lnTo>
                  <a:lnTo>
                    <a:pt x="2234" y="331"/>
                  </a:lnTo>
                  <a:lnTo>
                    <a:pt x="2237" y="337"/>
                  </a:lnTo>
                  <a:lnTo>
                    <a:pt x="2240" y="345"/>
                  </a:lnTo>
                  <a:lnTo>
                    <a:pt x="2242" y="354"/>
                  </a:lnTo>
                  <a:lnTo>
                    <a:pt x="2244" y="365"/>
                  </a:lnTo>
                  <a:lnTo>
                    <a:pt x="2242" y="374"/>
                  </a:lnTo>
                  <a:lnTo>
                    <a:pt x="2240" y="382"/>
                  </a:lnTo>
                  <a:lnTo>
                    <a:pt x="2237" y="392"/>
                  </a:lnTo>
                  <a:lnTo>
                    <a:pt x="2234" y="400"/>
                  </a:lnTo>
                  <a:lnTo>
                    <a:pt x="2229" y="409"/>
                  </a:lnTo>
                  <a:lnTo>
                    <a:pt x="2222" y="416"/>
                  </a:lnTo>
                  <a:lnTo>
                    <a:pt x="2215" y="424"/>
                  </a:lnTo>
                  <a:lnTo>
                    <a:pt x="2208" y="430"/>
                  </a:lnTo>
                  <a:lnTo>
                    <a:pt x="2198" y="435"/>
                  </a:lnTo>
                  <a:lnTo>
                    <a:pt x="2189" y="440"/>
                  </a:lnTo>
                  <a:lnTo>
                    <a:pt x="2178" y="446"/>
                  </a:lnTo>
                  <a:lnTo>
                    <a:pt x="2167" y="449"/>
                  </a:lnTo>
                  <a:lnTo>
                    <a:pt x="2155" y="452"/>
                  </a:lnTo>
                  <a:lnTo>
                    <a:pt x="2144" y="454"/>
                  </a:lnTo>
                  <a:lnTo>
                    <a:pt x="2130" y="455"/>
                  </a:lnTo>
                  <a:lnTo>
                    <a:pt x="2117" y="456"/>
                  </a:lnTo>
                  <a:close/>
                  <a:moveTo>
                    <a:pt x="2354" y="140"/>
                  </a:moveTo>
                  <a:lnTo>
                    <a:pt x="2349" y="141"/>
                  </a:lnTo>
                  <a:lnTo>
                    <a:pt x="2345" y="142"/>
                  </a:lnTo>
                  <a:lnTo>
                    <a:pt x="2339" y="143"/>
                  </a:lnTo>
                  <a:lnTo>
                    <a:pt x="2335" y="147"/>
                  </a:lnTo>
                  <a:lnTo>
                    <a:pt x="2332" y="150"/>
                  </a:lnTo>
                  <a:lnTo>
                    <a:pt x="2328" y="153"/>
                  </a:lnTo>
                  <a:lnTo>
                    <a:pt x="2325" y="157"/>
                  </a:lnTo>
                  <a:lnTo>
                    <a:pt x="2322" y="161"/>
                  </a:lnTo>
                  <a:lnTo>
                    <a:pt x="2318" y="171"/>
                  </a:lnTo>
                  <a:lnTo>
                    <a:pt x="2315" y="181"/>
                  </a:lnTo>
                  <a:lnTo>
                    <a:pt x="2313" y="193"/>
                  </a:lnTo>
                  <a:lnTo>
                    <a:pt x="2312" y="203"/>
                  </a:lnTo>
                  <a:lnTo>
                    <a:pt x="2391" y="190"/>
                  </a:lnTo>
                  <a:lnTo>
                    <a:pt x="2390" y="180"/>
                  </a:lnTo>
                  <a:lnTo>
                    <a:pt x="2389" y="172"/>
                  </a:lnTo>
                  <a:lnTo>
                    <a:pt x="2386" y="163"/>
                  </a:lnTo>
                  <a:lnTo>
                    <a:pt x="2382" y="156"/>
                  </a:lnTo>
                  <a:lnTo>
                    <a:pt x="2377" y="150"/>
                  </a:lnTo>
                  <a:lnTo>
                    <a:pt x="2371" y="145"/>
                  </a:lnTo>
                  <a:lnTo>
                    <a:pt x="2368" y="143"/>
                  </a:lnTo>
                  <a:lnTo>
                    <a:pt x="2364" y="141"/>
                  </a:lnTo>
                  <a:lnTo>
                    <a:pt x="2359" y="141"/>
                  </a:lnTo>
                  <a:lnTo>
                    <a:pt x="2354" y="140"/>
                  </a:lnTo>
                  <a:close/>
                  <a:moveTo>
                    <a:pt x="2361" y="351"/>
                  </a:moveTo>
                  <a:lnTo>
                    <a:pt x="2351" y="351"/>
                  </a:lnTo>
                  <a:lnTo>
                    <a:pt x="2340" y="349"/>
                  </a:lnTo>
                  <a:lnTo>
                    <a:pt x="2331" y="347"/>
                  </a:lnTo>
                  <a:lnTo>
                    <a:pt x="2321" y="344"/>
                  </a:lnTo>
                  <a:lnTo>
                    <a:pt x="2312" y="339"/>
                  </a:lnTo>
                  <a:lnTo>
                    <a:pt x="2304" y="335"/>
                  </a:lnTo>
                  <a:lnTo>
                    <a:pt x="2296" y="329"/>
                  </a:lnTo>
                  <a:lnTo>
                    <a:pt x="2289" y="321"/>
                  </a:lnTo>
                  <a:lnTo>
                    <a:pt x="2281" y="313"/>
                  </a:lnTo>
                  <a:lnTo>
                    <a:pt x="2276" y="305"/>
                  </a:lnTo>
                  <a:lnTo>
                    <a:pt x="2271" y="294"/>
                  </a:lnTo>
                  <a:lnTo>
                    <a:pt x="2267" y="282"/>
                  </a:lnTo>
                  <a:lnTo>
                    <a:pt x="2262" y="271"/>
                  </a:lnTo>
                  <a:lnTo>
                    <a:pt x="2260" y="257"/>
                  </a:lnTo>
                  <a:lnTo>
                    <a:pt x="2258" y="242"/>
                  </a:lnTo>
                  <a:lnTo>
                    <a:pt x="2258" y="227"/>
                  </a:lnTo>
                  <a:lnTo>
                    <a:pt x="2258" y="211"/>
                  </a:lnTo>
                  <a:lnTo>
                    <a:pt x="2260" y="197"/>
                  </a:lnTo>
                  <a:lnTo>
                    <a:pt x="2262" y="185"/>
                  </a:lnTo>
                  <a:lnTo>
                    <a:pt x="2267" y="172"/>
                  </a:lnTo>
                  <a:lnTo>
                    <a:pt x="2271" y="161"/>
                  </a:lnTo>
                  <a:lnTo>
                    <a:pt x="2276" y="151"/>
                  </a:lnTo>
                  <a:lnTo>
                    <a:pt x="2282" y="142"/>
                  </a:lnTo>
                  <a:lnTo>
                    <a:pt x="2289" y="135"/>
                  </a:lnTo>
                  <a:lnTo>
                    <a:pt x="2296" y="128"/>
                  </a:lnTo>
                  <a:lnTo>
                    <a:pt x="2305" y="121"/>
                  </a:lnTo>
                  <a:lnTo>
                    <a:pt x="2313" y="117"/>
                  </a:lnTo>
                  <a:lnTo>
                    <a:pt x="2322" y="113"/>
                  </a:lnTo>
                  <a:lnTo>
                    <a:pt x="2332" y="110"/>
                  </a:lnTo>
                  <a:lnTo>
                    <a:pt x="2341" y="108"/>
                  </a:lnTo>
                  <a:lnTo>
                    <a:pt x="2351" y="106"/>
                  </a:lnTo>
                  <a:lnTo>
                    <a:pt x="2361" y="106"/>
                  </a:lnTo>
                  <a:lnTo>
                    <a:pt x="2371" y="106"/>
                  </a:lnTo>
                  <a:lnTo>
                    <a:pt x="2380" y="108"/>
                  </a:lnTo>
                  <a:lnTo>
                    <a:pt x="2390" y="110"/>
                  </a:lnTo>
                  <a:lnTo>
                    <a:pt x="2398" y="113"/>
                  </a:lnTo>
                  <a:lnTo>
                    <a:pt x="2406" y="117"/>
                  </a:lnTo>
                  <a:lnTo>
                    <a:pt x="2413" y="121"/>
                  </a:lnTo>
                  <a:lnTo>
                    <a:pt x="2419" y="127"/>
                  </a:lnTo>
                  <a:lnTo>
                    <a:pt x="2426" y="133"/>
                  </a:lnTo>
                  <a:lnTo>
                    <a:pt x="2431" y="139"/>
                  </a:lnTo>
                  <a:lnTo>
                    <a:pt x="2436" y="147"/>
                  </a:lnTo>
                  <a:lnTo>
                    <a:pt x="2440" y="154"/>
                  </a:lnTo>
                  <a:lnTo>
                    <a:pt x="2444" y="161"/>
                  </a:lnTo>
                  <a:lnTo>
                    <a:pt x="2446" y="170"/>
                  </a:lnTo>
                  <a:lnTo>
                    <a:pt x="2448" y="179"/>
                  </a:lnTo>
                  <a:lnTo>
                    <a:pt x="2449" y="188"/>
                  </a:lnTo>
                  <a:lnTo>
                    <a:pt x="2450" y="197"/>
                  </a:lnTo>
                  <a:lnTo>
                    <a:pt x="2450" y="201"/>
                  </a:lnTo>
                  <a:lnTo>
                    <a:pt x="2449" y="206"/>
                  </a:lnTo>
                  <a:lnTo>
                    <a:pt x="2448" y="209"/>
                  </a:lnTo>
                  <a:lnTo>
                    <a:pt x="2446" y="211"/>
                  </a:lnTo>
                  <a:lnTo>
                    <a:pt x="2440" y="214"/>
                  </a:lnTo>
                  <a:lnTo>
                    <a:pt x="2434" y="216"/>
                  </a:lnTo>
                  <a:lnTo>
                    <a:pt x="2316" y="236"/>
                  </a:lnTo>
                  <a:lnTo>
                    <a:pt x="2318" y="249"/>
                  </a:lnTo>
                  <a:lnTo>
                    <a:pt x="2321" y="260"/>
                  </a:lnTo>
                  <a:lnTo>
                    <a:pt x="2327" y="271"/>
                  </a:lnTo>
                  <a:lnTo>
                    <a:pt x="2333" y="280"/>
                  </a:lnTo>
                  <a:lnTo>
                    <a:pt x="2336" y="285"/>
                  </a:lnTo>
                  <a:lnTo>
                    <a:pt x="2340" y="289"/>
                  </a:lnTo>
                  <a:lnTo>
                    <a:pt x="2346" y="292"/>
                  </a:lnTo>
                  <a:lnTo>
                    <a:pt x="2350" y="294"/>
                  </a:lnTo>
                  <a:lnTo>
                    <a:pt x="2356" y="296"/>
                  </a:lnTo>
                  <a:lnTo>
                    <a:pt x="2361" y="298"/>
                  </a:lnTo>
                  <a:lnTo>
                    <a:pt x="2368" y="299"/>
                  </a:lnTo>
                  <a:lnTo>
                    <a:pt x="2374" y="299"/>
                  </a:lnTo>
                  <a:lnTo>
                    <a:pt x="2384" y="298"/>
                  </a:lnTo>
                  <a:lnTo>
                    <a:pt x="2392" y="296"/>
                  </a:lnTo>
                  <a:lnTo>
                    <a:pt x="2399" y="293"/>
                  </a:lnTo>
                  <a:lnTo>
                    <a:pt x="2406" y="289"/>
                  </a:lnTo>
                  <a:lnTo>
                    <a:pt x="2412" y="283"/>
                  </a:lnTo>
                  <a:lnTo>
                    <a:pt x="2417" y="279"/>
                  </a:lnTo>
                  <a:lnTo>
                    <a:pt x="2421" y="274"/>
                  </a:lnTo>
                  <a:lnTo>
                    <a:pt x="2425" y="269"/>
                  </a:lnTo>
                  <a:lnTo>
                    <a:pt x="2428" y="266"/>
                  </a:lnTo>
                  <a:lnTo>
                    <a:pt x="2430" y="262"/>
                  </a:lnTo>
                  <a:lnTo>
                    <a:pt x="2434" y="261"/>
                  </a:lnTo>
                  <a:lnTo>
                    <a:pt x="2438" y="260"/>
                  </a:lnTo>
                  <a:lnTo>
                    <a:pt x="2440" y="260"/>
                  </a:lnTo>
                  <a:lnTo>
                    <a:pt x="2443" y="261"/>
                  </a:lnTo>
                  <a:lnTo>
                    <a:pt x="2445" y="262"/>
                  </a:lnTo>
                  <a:lnTo>
                    <a:pt x="2447" y="265"/>
                  </a:lnTo>
                  <a:lnTo>
                    <a:pt x="2450" y="269"/>
                  </a:lnTo>
                  <a:lnTo>
                    <a:pt x="2451" y="275"/>
                  </a:lnTo>
                  <a:lnTo>
                    <a:pt x="2450" y="281"/>
                  </a:lnTo>
                  <a:lnTo>
                    <a:pt x="2449" y="288"/>
                  </a:lnTo>
                  <a:lnTo>
                    <a:pt x="2447" y="294"/>
                  </a:lnTo>
                  <a:lnTo>
                    <a:pt x="2445" y="300"/>
                  </a:lnTo>
                  <a:lnTo>
                    <a:pt x="2440" y="308"/>
                  </a:lnTo>
                  <a:lnTo>
                    <a:pt x="2436" y="314"/>
                  </a:lnTo>
                  <a:lnTo>
                    <a:pt x="2432" y="319"/>
                  </a:lnTo>
                  <a:lnTo>
                    <a:pt x="2426" y="326"/>
                  </a:lnTo>
                  <a:lnTo>
                    <a:pt x="2419" y="331"/>
                  </a:lnTo>
                  <a:lnTo>
                    <a:pt x="2413" y="336"/>
                  </a:lnTo>
                  <a:lnTo>
                    <a:pt x="2406" y="340"/>
                  </a:lnTo>
                  <a:lnTo>
                    <a:pt x="2398" y="344"/>
                  </a:lnTo>
                  <a:lnTo>
                    <a:pt x="2390" y="347"/>
                  </a:lnTo>
                  <a:lnTo>
                    <a:pt x="2380" y="349"/>
                  </a:lnTo>
                  <a:lnTo>
                    <a:pt x="2372" y="351"/>
                  </a:lnTo>
                  <a:lnTo>
                    <a:pt x="2361" y="351"/>
                  </a:lnTo>
                  <a:close/>
                  <a:moveTo>
                    <a:pt x="2548" y="346"/>
                  </a:moveTo>
                  <a:lnTo>
                    <a:pt x="2503" y="346"/>
                  </a:lnTo>
                  <a:lnTo>
                    <a:pt x="2499" y="345"/>
                  </a:lnTo>
                  <a:lnTo>
                    <a:pt x="2496" y="342"/>
                  </a:lnTo>
                  <a:lnTo>
                    <a:pt x="2495" y="339"/>
                  </a:lnTo>
                  <a:lnTo>
                    <a:pt x="2494" y="336"/>
                  </a:lnTo>
                  <a:lnTo>
                    <a:pt x="2494" y="10"/>
                  </a:lnTo>
                  <a:lnTo>
                    <a:pt x="2495" y="6"/>
                  </a:lnTo>
                  <a:lnTo>
                    <a:pt x="2496" y="2"/>
                  </a:lnTo>
                  <a:lnTo>
                    <a:pt x="2499" y="0"/>
                  </a:lnTo>
                  <a:lnTo>
                    <a:pt x="2503" y="0"/>
                  </a:lnTo>
                  <a:lnTo>
                    <a:pt x="2548" y="0"/>
                  </a:lnTo>
                  <a:lnTo>
                    <a:pt x="2552" y="0"/>
                  </a:lnTo>
                  <a:lnTo>
                    <a:pt x="2555" y="2"/>
                  </a:lnTo>
                  <a:lnTo>
                    <a:pt x="2556" y="6"/>
                  </a:lnTo>
                  <a:lnTo>
                    <a:pt x="2557" y="10"/>
                  </a:lnTo>
                  <a:lnTo>
                    <a:pt x="2557" y="336"/>
                  </a:lnTo>
                  <a:lnTo>
                    <a:pt x="2556" y="339"/>
                  </a:lnTo>
                  <a:lnTo>
                    <a:pt x="2555" y="342"/>
                  </a:lnTo>
                  <a:lnTo>
                    <a:pt x="2552" y="345"/>
                  </a:lnTo>
                  <a:lnTo>
                    <a:pt x="2548" y="346"/>
                  </a:lnTo>
                  <a:close/>
                  <a:moveTo>
                    <a:pt x="2668" y="346"/>
                  </a:moveTo>
                  <a:lnTo>
                    <a:pt x="2623" y="346"/>
                  </a:lnTo>
                  <a:lnTo>
                    <a:pt x="2618" y="345"/>
                  </a:lnTo>
                  <a:lnTo>
                    <a:pt x="2616" y="342"/>
                  </a:lnTo>
                  <a:lnTo>
                    <a:pt x="2614" y="339"/>
                  </a:lnTo>
                  <a:lnTo>
                    <a:pt x="2614" y="336"/>
                  </a:lnTo>
                  <a:lnTo>
                    <a:pt x="2614" y="121"/>
                  </a:lnTo>
                  <a:lnTo>
                    <a:pt x="2614" y="117"/>
                  </a:lnTo>
                  <a:lnTo>
                    <a:pt x="2616" y="114"/>
                  </a:lnTo>
                  <a:lnTo>
                    <a:pt x="2618" y="112"/>
                  </a:lnTo>
                  <a:lnTo>
                    <a:pt x="2623" y="112"/>
                  </a:lnTo>
                  <a:lnTo>
                    <a:pt x="2668" y="112"/>
                  </a:lnTo>
                  <a:lnTo>
                    <a:pt x="2672" y="112"/>
                  </a:lnTo>
                  <a:lnTo>
                    <a:pt x="2674" y="114"/>
                  </a:lnTo>
                  <a:lnTo>
                    <a:pt x="2676" y="117"/>
                  </a:lnTo>
                  <a:lnTo>
                    <a:pt x="2677" y="121"/>
                  </a:lnTo>
                  <a:lnTo>
                    <a:pt x="2677" y="336"/>
                  </a:lnTo>
                  <a:lnTo>
                    <a:pt x="2676" y="339"/>
                  </a:lnTo>
                  <a:lnTo>
                    <a:pt x="2674" y="342"/>
                  </a:lnTo>
                  <a:lnTo>
                    <a:pt x="2672" y="345"/>
                  </a:lnTo>
                  <a:lnTo>
                    <a:pt x="2668" y="346"/>
                  </a:lnTo>
                  <a:close/>
                  <a:moveTo>
                    <a:pt x="2645" y="79"/>
                  </a:moveTo>
                  <a:lnTo>
                    <a:pt x="2637" y="79"/>
                  </a:lnTo>
                  <a:lnTo>
                    <a:pt x="2631" y="77"/>
                  </a:lnTo>
                  <a:lnTo>
                    <a:pt x="2625" y="75"/>
                  </a:lnTo>
                  <a:lnTo>
                    <a:pt x="2620" y="71"/>
                  </a:lnTo>
                  <a:lnTo>
                    <a:pt x="2616" y="67"/>
                  </a:lnTo>
                  <a:lnTo>
                    <a:pt x="2613" y="62"/>
                  </a:lnTo>
                  <a:lnTo>
                    <a:pt x="2611" y="57"/>
                  </a:lnTo>
                  <a:lnTo>
                    <a:pt x="2611" y="51"/>
                  </a:lnTo>
                  <a:lnTo>
                    <a:pt x="2611" y="46"/>
                  </a:lnTo>
                  <a:lnTo>
                    <a:pt x="2613" y="40"/>
                  </a:lnTo>
                  <a:lnTo>
                    <a:pt x="2616" y="35"/>
                  </a:lnTo>
                  <a:lnTo>
                    <a:pt x="2620" y="31"/>
                  </a:lnTo>
                  <a:lnTo>
                    <a:pt x="2625" y="28"/>
                  </a:lnTo>
                  <a:lnTo>
                    <a:pt x="2631" y="26"/>
                  </a:lnTo>
                  <a:lnTo>
                    <a:pt x="2637" y="23"/>
                  </a:lnTo>
                  <a:lnTo>
                    <a:pt x="2645" y="23"/>
                  </a:lnTo>
                  <a:lnTo>
                    <a:pt x="2653" y="23"/>
                  </a:lnTo>
                  <a:lnTo>
                    <a:pt x="2659" y="26"/>
                  </a:lnTo>
                  <a:lnTo>
                    <a:pt x="2666" y="28"/>
                  </a:lnTo>
                  <a:lnTo>
                    <a:pt x="2670" y="31"/>
                  </a:lnTo>
                  <a:lnTo>
                    <a:pt x="2674" y="35"/>
                  </a:lnTo>
                  <a:lnTo>
                    <a:pt x="2677" y="40"/>
                  </a:lnTo>
                  <a:lnTo>
                    <a:pt x="2679" y="46"/>
                  </a:lnTo>
                  <a:lnTo>
                    <a:pt x="2679" y="51"/>
                  </a:lnTo>
                  <a:lnTo>
                    <a:pt x="2679" y="57"/>
                  </a:lnTo>
                  <a:lnTo>
                    <a:pt x="2677" y="62"/>
                  </a:lnTo>
                  <a:lnTo>
                    <a:pt x="2674" y="67"/>
                  </a:lnTo>
                  <a:lnTo>
                    <a:pt x="2670" y="71"/>
                  </a:lnTo>
                  <a:lnTo>
                    <a:pt x="2666" y="75"/>
                  </a:lnTo>
                  <a:lnTo>
                    <a:pt x="2659" y="77"/>
                  </a:lnTo>
                  <a:lnTo>
                    <a:pt x="2653" y="79"/>
                  </a:lnTo>
                  <a:lnTo>
                    <a:pt x="2645" y="79"/>
                  </a:lnTo>
                  <a:close/>
                  <a:moveTo>
                    <a:pt x="2809" y="351"/>
                  </a:moveTo>
                  <a:lnTo>
                    <a:pt x="2797" y="351"/>
                  </a:lnTo>
                  <a:lnTo>
                    <a:pt x="2787" y="350"/>
                  </a:lnTo>
                  <a:lnTo>
                    <a:pt x="2777" y="348"/>
                  </a:lnTo>
                  <a:lnTo>
                    <a:pt x="2769" y="346"/>
                  </a:lnTo>
                  <a:lnTo>
                    <a:pt x="2760" y="342"/>
                  </a:lnTo>
                  <a:lnTo>
                    <a:pt x="2753" y="338"/>
                  </a:lnTo>
                  <a:lnTo>
                    <a:pt x="2747" y="335"/>
                  </a:lnTo>
                  <a:lnTo>
                    <a:pt x="2742" y="331"/>
                  </a:lnTo>
                  <a:lnTo>
                    <a:pt x="2736" y="326"/>
                  </a:lnTo>
                  <a:lnTo>
                    <a:pt x="2732" y="321"/>
                  </a:lnTo>
                  <a:lnTo>
                    <a:pt x="2728" y="316"/>
                  </a:lnTo>
                  <a:lnTo>
                    <a:pt x="2725" y="312"/>
                  </a:lnTo>
                  <a:lnTo>
                    <a:pt x="2723" y="307"/>
                  </a:lnTo>
                  <a:lnTo>
                    <a:pt x="2721" y="301"/>
                  </a:lnTo>
                  <a:lnTo>
                    <a:pt x="2720" y="297"/>
                  </a:lnTo>
                  <a:lnTo>
                    <a:pt x="2719" y="293"/>
                  </a:lnTo>
                  <a:lnTo>
                    <a:pt x="2720" y="287"/>
                  </a:lnTo>
                  <a:lnTo>
                    <a:pt x="2721" y="281"/>
                  </a:lnTo>
                  <a:lnTo>
                    <a:pt x="2724" y="277"/>
                  </a:lnTo>
                  <a:lnTo>
                    <a:pt x="2727" y="274"/>
                  </a:lnTo>
                  <a:lnTo>
                    <a:pt x="2731" y="271"/>
                  </a:lnTo>
                  <a:lnTo>
                    <a:pt x="2735" y="269"/>
                  </a:lnTo>
                  <a:lnTo>
                    <a:pt x="2740" y="268"/>
                  </a:lnTo>
                  <a:lnTo>
                    <a:pt x="2746" y="267"/>
                  </a:lnTo>
                  <a:lnTo>
                    <a:pt x="2750" y="268"/>
                  </a:lnTo>
                  <a:lnTo>
                    <a:pt x="2755" y="269"/>
                  </a:lnTo>
                  <a:lnTo>
                    <a:pt x="2759" y="270"/>
                  </a:lnTo>
                  <a:lnTo>
                    <a:pt x="2763" y="272"/>
                  </a:lnTo>
                  <a:lnTo>
                    <a:pt x="2767" y="274"/>
                  </a:lnTo>
                  <a:lnTo>
                    <a:pt x="2769" y="277"/>
                  </a:lnTo>
                  <a:lnTo>
                    <a:pt x="2772" y="281"/>
                  </a:lnTo>
                  <a:lnTo>
                    <a:pt x="2774" y="285"/>
                  </a:lnTo>
                  <a:lnTo>
                    <a:pt x="2776" y="291"/>
                  </a:lnTo>
                  <a:lnTo>
                    <a:pt x="2779" y="296"/>
                  </a:lnTo>
                  <a:lnTo>
                    <a:pt x="2783" y="301"/>
                  </a:lnTo>
                  <a:lnTo>
                    <a:pt x="2786" y="306"/>
                  </a:lnTo>
                  <a:lnTo>
                    <a:pt x="2791" y="310"/>
                  </a:lnTo>
                  <a:lnTo>
                    <a:pt x="2795" y="312"/>
                  </a:lnTo>
                  <a:lnTo>
                    <a:pt x="2802" y="314"/>
                  </a:lnTo>
                  <a:lnTo>
                    <a:pt x="2808" y="314"/>
                  </a:lnTo>
                  <a:lnTo>
                    <a:pt x="2813" y="314"/>
                  </a:lnTo>
                  <a:lnTo>
                    <a:pt x="2818" y="313"/>
                  </a:lnTo>
                  <a:lnTo>
                    <a:pt x="2823" y="310"/>
                  </a:lnTo>
                  <a:lnTo>
                    <a:pt x="2827" y="307"/>
                  </a:lnTo>
                  <a:lnTo>
                    <a:pt x="2830" y="302"/>
                  </a:lnTo>
                  <a:lnTo>
                    <a:pt x="2832" y="298"/>
                  </a:lnTo>
                  <a:lnTo>
                    <a:pt x="2834" y="293"/>
                  </a:lnTo>
                  <a:lnTo>
                    <a:pt x="2834" y="287"/>
                  </a:lnTo>
                  <a:lnTo>
                    <a:pt x="2834" y="282"/>
                  </a:lnTo>
                  <a:lnTo>
                    <a:pt x="2833" y="278"/>
                  </a:lnTo>
                  <a:lnTo>
                    <a:pt x="2832" y="274"/>
                  </a:lnTo>
                  <a:lnTo>
                    <a:pt x="2830" y="270"/>
                  </a:lnTo>
                  <a:lnTo>
                    <a:pt x="2825" y="263"/>
                  </a:lnTo>
                  <a:lnTo>
                    <a:pt x="2817" y="258"/>
                  </a:lnTo>
                  <a:lnTo>
                    <a:pt x="2799" y="249"/>
                  </a:lnTo>
                  <a:lnTo>
                    <a:pt x="2779" y="239"/>
                  </a:lnTo>
                  <a:lnTo>
                    <a:pt x="2769" y="234"/>
                  </a:lnTo>
                  <a:lnTo>
                    <a:pt x="2759" y="229"/>
                  </a:lnTo>
                  <a:lnTo>
                    <a:pt x="2750" y="222"/>
                  </a:lnTo>
                  <a:lnTo>
                    <a:pt x="2742" y="216"/>
                  </a:lnTo>
                  <a:lnTo>
                    <a:pt x="2737" y="212"/>
                  </a:lnTo>
                  <a:lnTo>
                    <a:pt x="2734" y="208"/>
                  </a:lnTo>
                  <a:lnTo>
                    <a:pt x="2731" y="202"/>
                  </a:lnTo>
                  <a:lnTo>
                    <a:pt x="2729" y="198"/>
                  </a:lnTo>
                  <a:lnTo>
                    <a:pt x="2727" y="193"/>
                  </a:lnTo>
                  <a:lnTo>
                    <a:pt x="2726" y="187"/>
                  </a:lnTo>
                  <a:lnTo>
                    <a:pt x="2725" y="180"/>
                  </a:lnTo>
                  <a:lnTo>
                    <a:pt x="2724" y="174"/>
                  </a:lnTo>
                  <a:lnTo>
                    <a:pt x="2725" y="166"/>
                  </a:lnTo>
                  <a:lnTo>
                    <a:pt x="2726" y="158"/>
                  </a:lnTo>
                  <a:lnTo>
                    <a:pt x="2728" y="151"/>
                  </a:lnTo>
                  <a:lnTo>
                    <a:pt x="2730" y="145"/>
                  </a:lnTo>
                  <a:lnTo>
                    <a:pt x="2734" y="138"/>
                  </a:lnTo>
                  <a:lnTo>
                    <a:pt x="2737" y="133"/>
                  </a:lnTo>
                  <a:lnTo>
                    <a:pt x="2743" y="128"/>
                  </a:lnTo>
                  <a:lnTo>
                    <a:pt x="2748" y="123"/>
                  </a:lnTo>
                  <a:lnTo>
                    <a:pt x="2754" y="119"/>
                  </a:lnTo>
                  <a:lnTo>
                    <a:pt x="2760" y="115"/>
                  </a:lnTo>
                  <a:lnTo>
                    <a:pt x="2767" y="113"/>
                  </a:lnTo>
                  <a:lnTo>
                    <a:pt x="2774" y="110"/>
                  </a:lnTo>
                  <a:lnTo>
                    <a:pt x="2783" y="108"/>
                  </a:lnTo>
                  <a:lnTo>
                    <a:pt x="2791" y="107"/>
                  </a:lnTo>
                  <a:lnTo>
                    <a:pt x="2799" y="106"/>
                  </a:lnTo>
                  <a:lnTo>
                    <a:pt x="2809" y="106"/>
                  </a:lnTo>
                  <a:lnTo>
                    <a:pt x="2818" y="106"/>
                  </a:lnTo>
                  <a:lnTo>
                    <a:pt x="2828" y="107"/>
                  </a:lnTo>
                  <a:lnTo>
                    <a:pt x="2836" y="109"/>
                  </a:lnTo>
                  <a:lnTo>
                    <a:pt x="2844" y="111"/>
                  </a:lnTo>
                  <a:lnTo>
                    <a:pt x="2851" y="113"/>
                  </a:lnTo>
                  <a:lnTo>
                    <a:pt x="2857" y="116"/>
                  </a:lnTo>
                  <a:lnTo>
                    <a:pt x="2864" y="119"/>
                  </a:lnTo>
                  <a:lnTo>
                    <a:pt x="2869" y="122"/>
                  </a:lnTo>
                  <a:lnTo>
                    <a:pt x="2873" y="127"/>
                  </a:lnTo>
                  <a:lnTo>
                    <a:pt x="2877" y="131"/>
                  </a:lnTo>
                  <a:lnTo>
                    <a:pt x="2880" y="135"/>
                  </a:lnTo>
                  <a:lnTo>
                    <a:pt x="2884" y="139"/>
                  </a:lnTo>
                  <a:lnTo>
                    <a:pt x="2886" y="143"/>
                  </a:lnTo>
                  <a:lnTo>
                    <a:pt x="2887" y="148"/>
                  </a:lnTo>
                  <a:lnTo>
                    <a:pt x="2888" y="152"/>
                  </a:lnTo>
                  <a:lnTo>
                    <a:pt x="2888" y="156"/>
                  </a:lnTo>
                  <a:lnTo>
                    <a:pt x="2888" y="162"/>
                  </a:lnTo>
                  <a:lnTo>
                    <a:pt x="2887" y="167"/>
                  </a:lnTo>
                  <a:lnTo>
                    <a:pt x="2885" y="171"/>
                  </a:lnTo>
                  <a:lnTo>
                    <a:pt x="2882" y="174"/>
                  </a:lnTo>
                  <a:lnTo>
                    <a:pt x="2878" y="177"/>
                  </a:lnTo>
                  <a:lnTo>
                    <a:pt x="2874" y="178"/>
                  </a:lnTo>
                  <a:lnTo>
                    <a:pt x="2869" y="179"/>
                  </a:lnTo>
                  <a:lnTo>
                    <a:pt x="2865" y="180"/>
                  </a:lnTo>
                  <a:lnTo>
                    <a:pt x="2860" y="179"/>
                  </a:lnTo>
                  <a:lnTo>
                    <a:pt x="2856" y="179"/>
                  </a:lnTo>
                  <a:lnTo>
                    <a:pt x="2852" y="177"/>
                  </a:lnTo>
                  <a:lnTo>
                    <a:pt x="2849" y="175"/>
                  </a:lnTo>
                  <a:lnTo>
                    <a:pt x="2846" y="173"/>
                  </a:lnTo>
                  <a:lnTo>
                    <a:pt x="2843" y="170"/>
                  </a:lnTo>
                  <a:lnTo>
                    <a:pt x="2840" y="167"/>
                  </a:lnTo>
                  <a:lnTo>
                    <a:pt x="2838" y="162"/>
                  </a:lnTo>
                  <a:lnTo>
                    <a:pt x="2833" y="153"/>
                  </a:lnTo>
                  <a:lnTo>
                    <a:pt x="2827" y="145"/>
                  </a:lnTo>
                  <a:lnTo>
                    <a:pt x="2824" y="141"/>
                  </a:lnTo>
                  <a:lnTo>
                    <a:pt x="2818" y="139"/>
                  </a:lnTo>
                  <a:lnTo>
                    <a:pt x="2814" y="137"/>
                  </a:lnTo>
                  <a:lnTo>
                    <a:pt x="2808" y="137"/>
                  </a:lnTo>
                  <a:lnTo>
                    <a:pt x="2803" y="137"/>
                  </a:lnTo>
                  <a:lnTo>
                    <a:pt x="2797" y="138"/>
                  </a:lnTo>
                  <a:lnTo>
                    <a:pt x="2792" y="140"/>
                  </a:lnTo>
                  <a:lnTo>
                    <a:pt x="2789" y="143"/>
                  </a:lnTo>
                  <a:lnTo>
                    <a:pt x="2786" y="148"/>
                  </a:lnTo>
                  <a:lnTo>
                    <a:pt x="2784" y="152"/>
                  </a:lnTo>
                  <a:lnTo>
                    <a:pt x="2783" y="157"/>
                  </a:lnTo>
                  <a:lnTo>
                    <a:pt x="2782" y="163"/>
                  </a:lnTo>
                  <a:lnTo>
                    <a:pt x="2783" y="168"/>
                  </a:lnTo>
                  <a:lnTo>
                    <a:pt x="2784" y="172"/>
                  </a:lnTo>
                  <a:lnTo>
                    <a:pt x="2785" y="176"/>
                  </a:lnTo>
                  <a:lnTo>
                    <a:pt x="2787" y="179"/>
                  </a:lnTo>
                  <a:lnTo>
                    <a:pt x="2792" y="186"/>
                  </a:lnTo>
                  <a:lnTo>
                    <a:pt x="2799" y="191"/>
                  </a:lnTo>
                  <a:lnTo>
                    <a:pt x="2817" y="200"/>
                  </a:lnTo>
                  <a:lnTo>
                    <a:pt x="2838" y="209"/>
                  </a:lnTo>
                  <a:lnTo>
                    <a:pt x="2849" y="214"/>
                  </a:lnTo>
                  <a:lnTo>
                    <a:pt x="2859" y="219"/>
                  </a:lnTo>
                  <a:lnTo>
                    <a:pt x="2869" y="226"/>
                  </a:lnTo>
                  <a:lnTo>
                    <a:pt x="2877" y="233"/>
                  </a:lnTo>
                  <a:lnTo>
                    <a:pt x="2880" y="237"/>
                  </a:lnTo>
                  <a:lnTo>
                    <a:pt x="2885" y="241"/>
                  </a:lnTo>
                  <a:lnTo>
                    <a:pt x="2887" y="247"/>
                  </a:lnTo>
                  <a:lnTo>
                    <a:pt x="2890" y="252"/>
                  </a:lnTo>
                  <a:lnTo>
                    <a:pt x="2892" y="258"/>
                  </a:lnTo>
                  <a:lnTo>
                    <a:pt x="2893" y="263"/>
                  </a:lnTo>
                  <a:lnTo>
                    <a:pt x="2894" y="271"/>
                  </a:lnTo>
                  <a:lnTo>
                    <a:pt x="2894" y="278"/>
                  </a:lnTo>
                  <a:lnTo>
                    <a:pt x="2894" y="286"/>
                  </a:lnTo>
                  <a:lnTo>
                    <a:pt x="2893" y="293"/>
                  </a:lnTo>
                  <a:lnTo>
                    <a:pt x="2891" y="300"/>
                  </a:lnTo>
                  <a:lnTo>
                    <a:pt x="2889" y="308"/>
                  </a:lnTo>
                  <a:lnTo>
                    <a:pt x="2886" y="314"/>
                  </a:lnTo>
                  <a:lnTo>
                    <a:pt x="2882" y="320"/>
                  </a:lnTo>
                  <a:lnTo>
                    <a:pt x="2877" y="326"/>
                  </a:lnTo>
                  <a:lnTo>
                    <a:pt x="2872" y="331"/>
                  </a:lnTo>
                  <a:lnTo>
                    <a:pt x="2866" y="335"/>
                  </a:lnTo>
                  <a:lnTo>
                    <a:pt x="2859" y="339"/>
                  </a:lnTo>
                  <a:lnTo>
                    <a:pt x="2852" y="342"/>
                  </a:lnTo>
                  <a:lnTo>
                    <a:pt x="2845" y="346"/>
                  </a:lnTo>
                  <a:lnTo>
                    <a:pt x="2836" y="348"/>
                  </a:lnTo>
                  <a:lnTo>
                    <a:pt x="2828" y="350"/>
                  </a:lnTo>
                  <a:lnTo>
                    <a:pt x="2818" y="351"/>
                  </a:lnTo>
                  <a:lnTo>
                    <a:pt x="2809" y="351"/>
                  </a:lnTo>
                  <a:close/>
                  <a:moveTo>
                    <a:pt x="3027" y="351"/>
                  </a:moveTo>
                  <a:lnTo>
                    <a:pt x="3017" y="351"/>
                  </a:lnTo>
                  <a:lnTo>
                    <a:pt x="3008" y="349"/>
                  </a:lnTo>
                  <a:lnTo>
                    <a:pt x="2998" y="347"/>
                  </a:lnTo>
                  <a:lnTo>
                    <a:pt x="2989" y="344"/>
                  </a:lnTo>
                  <a:lnTo>
                    <a:pt x="2980" y="339"/>
                  </a:lnTo>
                  <a:lnTo>
                    <a:pt x="2972" y="334"/>
                  </a:lnTo>
                  <a:lnTo>
                    <a:pt x="2965" y="328"/>
                  </a:lnTo>
                  <a:lnTo>
                    <a:pt x="2957" y="321"/>
                  </a:lnTo>
                  <a:lnTo>
                    <a:pt x="2951" y="313"/>
                  </a:lnTo>
                  <a:lnTo>
                    <a:pt x="2945" y="303"/>
                  </a:lnTo>
                  <a:lnTo>
                    <a:pt x="2939" y="294"/>
                  </a:lnTo>
                  <a:lnTo>
                    <a:pt x="2935" y="282"/>
                  </a:lnTo>
                  <a:lnTo>
                    <a:pt x="2932" y="271"/>
                  </a:lnTo>
                  <a:lnTo>
                    <a:pt x="2930" y="258"/>
                  </a:lnTo>
                  <a:lnTo>
                    <a:pt x="2928" y="243"/>
                  </a:lnTo>
                  <a:lnTo>
                    <a:pt x="2928" y="229"/>
                  </a:lnTo>
                  <a:lnTo>
                    <a:pt x="2928" y="215"/>
                  </a:lnTo>
                  <a:lnTo>
                    <a:pt x="2929" y="201"/>
                  </a:lnTo>
                  <a:lnTo>
                    <a:pt x="2932" y="189"/>
                  </a:lnTo>
                  <a:lnTo>
                    <a:pt x="2934" y="177"/>
                  </a:lnTo>
                  <a:lnTo>
                    <a:pt x="2938" y="166"/>
                  </a:lnTo>
                  <a:lnTo>
                    <a:pt x="2944" y="156"/>
                  </a:lnTo>
                  <a:lnTo>
                    <a:pt x="2949" y="147"/>
                  </a:lnTo>
                  <a:lnTo>
                    <a:pt x="2955" y="138"/>
                  </a:lnTo>
                  <a:lnTo>
                    <a:pt x="2962" y="131"/>
                  </a:lnTo>
                  <a:lnTo>
                    <a:pt x="2969" y="125"/>
                  </a:lnTo>
                  <a:lnTo>
                    <a:pt x="2977" y="118"/>
                  </a:lnTo>
                  <a:lnTo>
                    <a:pt x="2987" y="114"/>
                  </a:lnTo>
                  <a:lnTo>
                    <a:pt x="2996" y="110"/>
                  </a:lnTo>
                  <a:lnTo>
                    <a:pt x="3007" y="108"/>
                  </a:lnTo>
                  <a:lnTo>
                    <a:pt x="3017" y="106"/>
                  </a:lnTo>
                  <a:lnTo>
                    <a:pt x="3029" y="106"/>
                  </a:lnTo>
                  <a:lnTo>
                    <a:pt x="3039" y="106"/>
                  </a:lnTo>
                  <a:lnTo>
                    <a:pt x="3049" y="107"/>
                  </a:lnTo>
                  <a:lnTo>
                    <a:pt x="3057" y="109"/>
                  </a:lnTo>
                  <a:lnTo>
                    <a:pt x="3066" y="112"/>
                  </a:lnTo>
                  <a:lnTo>
                    <a:pt x="3073" y="115"/>
                  </a:lnTo>
                  <a:lnTo>
                    <a:pt x="3081" y="118"/>
                  </a:lnTo>
                  <a:lnTo>
                    <a:pt x="3087" y="122"/>
                  </a:lnTo>
                  <a:lnTo>
                    <a:pt x="3092" y="127"/>
                  </a:lnTo>
                  <a:lnTo>
                    <a:pt x="3096" y="131"/>
                  </a:lnTo>
                  <a:lnTo>
                    <a:pt x="3101" y="136"/>
                  </a:lnTo>
                  <a:lnTo>
                    <a:pt x="3105" y="141"/>
                  </a:lnTo>
                  <a:lnTo>
                    <a:pt x="3107" y="146"/>
                  </a:lnTo>
                  <a:lnTo>
                    <a:pt x="3110" y="151"/>
                  </a:lnTo>
                  <a:lnTo>
                    <a:pt x="3111" y="156"/>
                  </a:lnTo>
                  <a:lnTo>
                    <a:pt x="3112" y="160"/>
                  </a:lnTo>
                  <a:lnTo>
                    <a:pt x="3112" y="165"/>
                  </a:lnTo>
                  <a:lnTo>
                    <a:pt x="3112" y="171"/>
                  </a:lnTo>
                  <a:lnTo>
                    <a:pt x="3111" y="176"/>
                  </a:lnTo>
                  <a:lnTo>
                    <a:pt x="3108" y="181"/>
                  </a:lnTo>
                  <a:lnTo>
                    <a:pt x="3106" y="186"/>
                  </a:lnTo>
                  <a:lnTo>
                    <a:pt x="3102" y="189"/>
                  </a:lnTo>
                  <a:lnTo>
                    <a:pt x="3096" y="191"/>
                  </a:lnTo>
                  <a:lnTo>
                    <a:pt x="3091" y="193"/>
                  </a:lnTo>
                  <a:lnTo>
                    <a:pt x="3084" y="193"/>
                  </a:lnTo>
                  <a:lnTo>
                    <a:pt x="3078" y="193"/>
                  </a:lnTo>
                  <a:lnTo>
                    <a:pt x="3074" y="191"/>
                  </a:lnTo>
                  <a:lnTo>
                    <a:pt x="3070" y="189"/>
                  </a:lnTo>
                  <a:lnTo>
                    <a:pt x="3067" y="187"/>
                  </a:lnTo>
                  <a:lnTo>
                    <a:pt x="3064" y="182"/>
                  </a:lnTo>
                  <a:lnTo>
                    <a:pt x="3062" y="179"/>
                  </a:lnTo>
                  <a:lnTo>
                    <a:pt x="3059" y="175"/>
                  </a:lnTo>
                  <a:lnTo>
                    <a:pt x="3058" y="171"/>
                  </a:lnTo>
                  <a:lnTo>
                    <a:pt x="3054" y="161"/>
                  </a:lnTo>
                  <a:lnTo>
                    <a:pt x="3049" y="152"/>
                  </a:lnTo>
                  <a:lnTo>
                    <a:pt x="3045" y="148"/>
                  </a:lnTo>
                  <a:lnTo>
                    <a:pt x="3039" y="143"/>
                  </a:lnTo>
                  <a:lnTo>
                    <a:pt x="3033" y="141"/>
                  </a:lnTo>
                  <a:lnTo>
                    <a:pt x="3026" y="140"/>
                  </a:lnTo>
                  <a:lnTo>
                    <a:pt x="3022" y="141"/>
                  </a:lnTo>
                  <a:lnTo>
                    <a:pt x="3018" y="141"/>
                  </a:lnTo>
                  <a:lnTo>
                    <a:pt x="3014" y="143"/>
                  </a:lnTo>
                  <a:lnTo>
                    <a:pt x="3010" y="146"/>
                  </a:lnTo>
                  <a:lnTo>
                    <a:pt x="3004" y="151"/>
                  </a:lnTo>
                  <a:lnTo>
                    <a:pt x="2997" y="158"/>
                  </a:lnTo>
                  <a:lnTo>
                    <a:pt x="2993" y="169"/>
                  </a:lnTo>
                  <a:lnTo>
                    <a:pt x="2989" y="180"/>
                  </a:lnTo>
                  <a:lnTo>
                    <a:pt x="2987" y="195"/>
                  </a:lnTo>
                  <a:lnTo>
                    <a:pt x="2986" y="211"/>
                  </a:lnTo>
                  <a:lnTo>
                    <a:pt x="2987" y="228"/>
                  </a:lnTo>
                  <a:lnTo>
                    <a:pt x="2989" y="243"/>
                  </a:lnTo>
                  <a:lnTo>
                    <a:pt x="2991" y="251"/>
                  </a:lnTo>
                  <a:lnTo>
                    <a:pt x="2993" y="258"/>
                  </a:lnTo>
                  <a:lnTo>
                    <a:pt x="2996" y="266"/>
                  </a:lnTo>
                  <a:lnTo>
                    <a:pt x="2999" y="272"/>
                  </a:lnTo>
                  <a:lnTo>
                    <a:pt x="3004" y="277"/>
                  </a:lnTo>
                  <a:lnTo>
                    <a:pt x="3008" y="282"/>
                  </a:lnTo>
                  <a:lnTo>
                    <a:pt x="3012" y="287"/>
                  </a:lnTo>
                  <a:lnTo>
                    <a:pt x="3017" y="291"/>
                  </a:lnTo>
                  <a:lnTo>
                    <a:pt x="3023" y="294"/>
                  </a:lnTo>
                  <a:lnTo>
                    <a:pt x="3029" y="296"/>
                  </a:lnTo>
                  <a:lnTo>
                    <a:pt x="3035" y="297"/>
                  </a:lnTo>
                  <a:lnTo>
                    <a:pt x="3043" y="298"/>
                  </a:lnTo>
                  <a:lnTo>
                    <a:pt x="3051" y="297"/>
                  </a:lnTo>
                  <a:lnTo>
                    <a:pt x="3058" y="295"/>
                  </a:lnTo>
                  <a:lnTo>
                    <a:pt x="3065" y="292"/>
                  </a:lnTo>
                  <a:lnTo>
                    <a:pt x="3070" y="288"/>
                  </a:lnTo>
                  <a:lnTo>
                    <a:pt x="3079" y="278"/>
                  </a:lnTo>
                  <a:lnTo>
                    <a:pt x="3086" y="267"/>
                  </a:lnTo>
                  <a:lnTo>
                    <a:pt x="3089" y="263"/>
                  </a:lnTo>
                  <a:lnTo>
                    <a:pt x="3092" y="260"/>
                  </a:lnTo>
                  <a:lnTo>
                    <a:pt x="3096" y="259"/>
                  </a:lnTo>
                  <a:lnTo>
                    <a:pt x="3101" y="258"/>
                  </a:lnTo>
                  <a:lnTo>
                    <a:pt x="3104" y="259"/>
                  </a:lnTo>
                  <a:lnTo>
                    <a:pt x="3106" y="259"/>
                  </a:lnTo>
                  <a:lnTo>
                    <a:pt x="3108" y="261"/>
                  </a:lnTo>
                  <a:lnTo>
                    <a:pt x="3110" y="262"/>
                  </a:lnTo>
                  <a:lnTo>
                    <a:pt x="3112" y="268"/>
                  </a:lnTo>
                  <a:lnTo>
                    <a:pt x="3113" y="273"/>
                  </a:lnTo>
                  <a:lnTo>
                    <a:pt x="3113" y="280"/>
                  </a:lnTo>
                  <a:lnTo>
                    <a:pt x="3112" y="287"/>
                  </a:lnTo>
                  <a:lnTo>
                    <a:pt x="3110" y="293"/>
                  </a:lnTo>
                  <a:lnTo>
                    <a:pt x="3107" y="300"/>
                  </a:lnTo>
                  <a:lnTo>
                    <a:pt x="3104" y="307"/>
                  </a:lnTo>
                  <a:lnTo>
                    <a:pt x="3099" y="313"/>
                  </a:lnTo>
                  <a:lnTo>
                    <a:pt x="3095" y="319"/>
                  </a:lnTo>
                  <a:lnTo>
                    <a:pt x="3090" y="325"/>
                  </a:lnTo>
                  <a:lnTo>
                    <a:pt x="3084" y="331"/>
                  </a:lnTo>
                  <a:lnTo>
                    <a:pt x="3077" y="335"/>
                  </a:lnTo>
                  <a:lnTo>
                    <a:pt x="3070" y="340"/>
                  </a:lnTo>
                  <a:lnTo>
                    <a:pt x="3063" y="344"/>
                  </a:lnTo>
                  <a:lnTo>
                    <a:pt x="3054" y="347"/>
                  </a:lnTo>
                  <a:lnTo>
                    <a:pt x="3046" y="349"/>
                  </a:lnTo>
                  <a:lnTo>
                    <a:pt x="3036" y="351"/>
                  </a:lnTo>
                  <a:lnTo>
                    <a:pt x="3027" y="351"/>
                  </a:lnTo>
                  <a:close/>
                  <a:moveTo>
                    <a:pt x="3337" y="346"/>
                  </a:moveTo>
                  <a:lnTo>
                    <a:pt x="3292" y="346"/>
                  </a:lnTo>
                  <a:lnTo>
                    <a:pt x="3288" y="345"/>
                  </a:lnTo>
                  <a:lnTo>
                    <a:pt x="3286" y="342"/>
                  </a:lnTo>
                  <a:lnTo>
                    <a:pt x="3284" y="339"/>
                  </a:lnTo>
                  <a:lnTo>
                    <a:pt x="3284" y="336"/>
                  </a:lnTo>
                  <a:lnTo>
                    <a:pt x="3284" y="182"/>
                  </a:lnTo>
                  <a:lnTo>
                    <a:pt x="3283" y="174"/>
                  </a:lnTo>
                  <a:lnTo>
                    <a:pt x="3281" y="167"/>
                  </a:lnTo>
                  <a:lnTo>
                    <a:pt x="3277" y="160"/>
                  </a:lnTo>
                  <a:lnTo>
                    <a:pt x="3274" y="155"/>
                  </a:lnTo>
                  <a:lnTo>
                    <a:pt x="3269" y="151"/>
                  </a:lnTo>
                  <a:lnTo>
                    <a:pt x="3264" y="148"/>
                  </a:lnTo>
                  <a:lnTo>
                    <a:pt x="3257" y="147"/>
                  </a:lnTo>
                  <a:lnTo>
                    <a:pt x="3250" y="146"/>
                  </a:lnTo>
                  <a:lnTo>
                    <a:pt x="3245" y="146"/>
                  </a:lnTo>
                  <a:lnTo>
                    <a:pt x="3239" y="147"/>
                  </a:lnTo>
                  <a:lnTo>
                    <a:pt x="3234" y="148"/>
                  </a:lnTo>
                  <a:lnTo>
                    <a:pt x="3230" y="150"/>
                  </a:lnTo>
                  <a:lnTo>
                    <a:pt x="3223" y="154"/>
                  </a:lnTo>
                  <a:lnTo>
                    <a:pt x="3215" y="160"/>
                  </a:lnTo>
                  <a:lnTo>
                    <a:pt x="3215" y="336"/>
                  </a:lnTo>
                  <a:lnTo>
                    <a:pt x="3215" y="339"/>
                  </a:lnTo>
                  <a:lnTo>
                    <a:pt x="3213" y="342"/>
                  </a:lnTo>
                  <a:lnTo>
                    <a:pt x="3211" y="345"/>
                  </a:lnTo>
                  <a:lnTo>
                    <a:pt x="3207" y="346"/>
                  </a:lnTo>
                  <a:lnTo>
                    <a:pt x="3162" y="346"/>
                  </a:lnTo>
                  <a:lnTo>
                    <a:pt x="3157" y="345"/>
                  </a:lnTo>
                  <a:lnTo>
                    <a:pt x="3154" y="342"/>
                  </a:lnTo>
                  <a:lnTo>
                    <a:pt x="3153" y="339"/>
                  </a:lnTo>
                  <a:lnTo>
                    <a:pt x="3153" y="336"/>
                  </a:lnTo>
                  <a:lnTo>
                    <a:pt x="3153" y="10"/>
                  </a:lnTo>
                  <a:lnTo>
                    <a:pt x="3153" y="6"/>
                  </a:lnTo>
                  <a:lnTo>
                    <a:pt x="3154" y="2"/>
                  </a:lnTo>
                  <a:lnTo>
                    <a:pt x="3157" y="0"/>
                  </a:lnTo>
                  <a:lnTo>
                    <a:pt x="3162" y="0"/>
                  </a:lnTo>
                  <a:lnTo>
                    <a:pt x="3207" y="0"/>
                  </a:lnTo>
                  <a:lnTo>
                    <a:pt x="3211" y="0"/>
                  </a:lnTo>
                  <a:lnTo>
                    <a:pt x="3213" y="2"/>
                  </a:lnTo>
                  <a:lnTo>
                    <a:pt x="3215" y="6"/>
                  </a:lnTo>
                  <a:lnTo>
                    <a:pt x="3215" y="10"/>
                  </a:lnTo>
                  <a:lnTo>
                    <a:pt x="3215" y="129"/>
                  </a:lnTo>
                  <a:lnTo>
                    <a:pt x="3221" y="125"/>
                  </a:lnTo>
                  <a:lnTo>
                    <a:pt x="3226" y="120"/>
                  </a:lnTo>
                  <a:lnTo>
                    <a:pt x="3232" y="116"/>
                  </a:lnTo>
                  <a:lnTo>
                    <a:pt x="3239" y="113"/>
                  </a:lnTo>
                  <a:lnTo>
                    <a:pt x="3248" y="110"/>
                  </a:lnTo>
                  <a:lnTo>
                    <a:pt x="3257" y="108"/>
                  </a:lnTo>
                  <a:lnTo>
                    <a:pt x="3267" y="106"/>
                  </a:lnTo>
                  <a:lnTo>
                    <a:pt x="3277" y="106"/>
                  </a:lnTo>
                  <a:lnTo>
                    <a:pt x="3285" y="106"/>
                  </a:lnTo>
                  <a:lnTo>
                    <a:pt x="3291" y="107"/>
                  </a:lnTo>
                  <a:lnTo>
                    <a:pt x="3297" y="108"/>
                  </a:lnTo>
                  <a:lnTo>
                    <a:pt x="3304" y="110"/>
                  </a:lnTo>
                  <a:lnTo>
                    <a:pt x="3310" y="112"/>
                  </a:lnTo>
                  <a:lnTo>
                    <a:pt x="3315" y="115"/>
                  </a:lnTo>
                  <a:lnTo>
                    <a:pt x="3321" y="119"/>
                  </a:lnTo>
                  <a:lnTo>
                    <a:pt x="3326" y="122"/>
                  </a:lnTo>
                  <a:lnTo>
                    <a:pt x="3330" y="128"/>
                  </a:lnTo>
                  <a:lnTo>
                    <a:pt x="3334" y="132"/>
                  </a:lnTo>
                  <a:lnTo>
                    <a:pt x="3337" y="138"/>
                  </a:lnTo>
                  <a:lnTo>
                    <a:pt x="3341" y="143"/>
                  </a:lnTo>
                  <a:lnTo>
                    <a:pt x="3343" y="150"/>
                  </a:lnTo>
                  <a:lnTo>
                    <a:pt x="3345" y="157"/>
                  </a:lnTo>
                  <a:lnTo>
                    <a:pt x="3346" y="165"/>
                  </a:lnTo>
                  <a:lnTo>
                    <a:pt x="3347" y="172"/>
                  </a:lnTo>
                  <a:lnTo>
                    <a:pt x="3347" y="336"/>
                  </a:lnTo>
                  <a:lnTo>
                    <a:pt x="3346" y="339"/>
                  </a:lnTo>
                  <a:lnTo>
                    <a:pt x="3345" y="342"/>
                  </a:lnTo>
                  <a:lnTo>
                    <a:pt x="3342" y="345"/>
                  </a:lnTo>
                  <a:lnTo>
                    <a:pt x="3337" y="346"/>
                  </a:lnTo>
                  <a:close/>
                  <a:moveTo>
                    <a:pt x="3480" y="234"/>
                  </a:moveTo>
                  <a:lnTo>
                    <a:pt x="3400" y="234"/>
                  </a:lnTo>
                  <a:lnTo>
                    <a:pt x="3395" y="234"/>
                  </a:lnTo>
                  <a:lnTo>
                    <a:pt x="3393" y="232"/>
                  </a:lnTo>
                  <a:lnTo>
                    <a:pt x="3391" y="229"/>
                  </a:lnTo>
                  <a:lnTo>
                    <a:pt x="3391" y="225"/>
                  </a:lnTo>
                  <a:lnTo>
                    <a:pt x="3391" y="197"/>
                  </a:lnTo>
                  <a:lnTo>
                    <a:pt x="3391" y="193"/>
                  </a:lnTo>
                  <a:lnTo>
                    <a:pt x="3393" y="190"/>
                  </a:lnTo>
                  <a:lnTo>
                    <a:pt x="3395" y="189"/>
                  </a:lnTo>
                  <a:lnTo>
                    <a:pt x="3400" y="188"/>
                  </a:lnTo>
                  <a:lnTo>
                    <a:pt x="3480" y="188"/>
                  </a:lnTo>
                  <a:lnTo>
                    <a:pt x="3484" y="189"/>
                  </a:lnTo>
                  <a:lnTo>
                    <a:pt x="3486" y="190"/>
                  </a:lnTo>
                  <a:lnTo>
                    <a:pt x="3488" y="193"/>
                  </a:lnTo>
                  <a:lnTo>
                    <a:pt x="3488" y="197"/>
                  </a:lnTo>
                  <a:lnTo>
                    <a:pt x="3488" y="225"/>
                  </a:lnTo>
                  <a:lnTo>
                    <a:pt x="3488" y="229"/>
                  </a:lnTo>
                  <a:lnTo>
                    <a:pt x="3486" y="232"/>
                  </a:lnTo>
                  <a:lnTo>
                    <a:pt x="3484" y="234"/>
                  </a:lnTo>
                  <a:lnTo>
                    <a:pt x="3480" y="234"/>
                  </a:lnTo>
                  <a:close/>
                  <a:moveTo>
                    <a:pt x="3694" y="73"/>
                  </a:moveTo>
                  <a:lnTo>
                    <a:pt x="3604" y="73"/>
                  </a:lnTo>
                  <a:lnTo>
                    <a:pt x="3604" y="158"/>
                  </a:lnTo>
                  <a:lnTo>
                    <a:pt x="3680" y="158"/>
                  </a:lnTo>
                  <a:lnTo>
                    <a:pt x="3683" y="159"/>
                  </a:lnTo>
                  <a:lnTo>
                    <a:pt x="3686" y="160"/>
                  </a:lnTo>
                  <a:lnTo>
                    <a:pt x="3687" y="163"/>
                  </a:lnTo>
                  <a:lnTo>
                    <a:pt x="3688" y="168"/>
                  </a:lnTo>
                  <a:lnTo>
                    <a:pt x="3688" y="194"/>
                  </a:lnTo>
                  <a:lnTo>
                    <a:pt x="3687" y="198"/>
                  </a:lnTo>
                  <a:lnTo>
                    <a:pt x="3686" y="201"/>
                  </a:lnTo>
                  <a:lnTo>
                    <a:pt x="3683" y="202"/>
                  </a:lnTo>
                  <a:lnTo>
                    <a:pt x="3680" y="203"/>
                  </a:lnTo>
                  <a:lnTo>
                    <a:pt x="3604" y="203"/>
                  </a:lnTo>
                  <a:lnTo>
                    <a:pt x="3604" y="336"/>
                  </a:lnTo>
                  <a:lnTo>
                    <a:pt x="3603" y="339"/>
                  </a:lnTo>
                  <a:lnTo>
                    <a:pt x="3602" y="342"/>
                  </a:lnTo>
                  <a:lnTo>
                    <a:pt x="3598" y="345"/>
                  </a:lnTo>
                  <a:lnTo>
                    <a:pt x="3595" y="346"/>
                  </a:lnTo>
                  <a:lnTo>
                    <a:pt x="3545" y="346"/>
                  </a:lnTo>
                  <a:lnTo>
                    <a:pt x="3541" y="345"/>
                  </a:lnTo>
                  <a:lnTo>
                    <a:pt x="3537" y="342"/>
                  </a:lnTo>
                  <a:lnTo>
                    <a:pt x="3536" y="339"/>
                  </a:lnTo>
                  <a:lnTo>
                    <a:pt x="3535" y="336"/>
                  </a:lnTo>
                  <a:lnTo>
                    <a:pt x="3535" y="36"/>
                  </a:lnTo>
                  <a:lnTo>
                    <a:pt x="3536" y="32"/>
                  </a:lnTo>
                  <a:lnTo>
                    <a:pt x="3537" y="29"/>
                  </a:lnTo>
                  <a:lnTo>
                    <a:pt x="3541" y="28"/>
                  </a:lnTo>
                  <a:lnTo>
                    <a:pt x="3545" y="27"/>
                  </a:lnTo>
                  <a:lnTo>
                    <a:pt x="3694" y="27"/>
                  </a:lnTo>
                  <a:lnTo>
                    <a:pt x="3699" y="28"/>
                  </a:lnTo>
                  <a:lnTo>
                    <a:pt x="3701" y="29"/>
                  </a:lnTo>
                  <a:lnTo>
                    <a:pt x="3703" y="32"/>
                  </a:lnTo>
                  <a:lnTo>
                    <a:pt x="3703" y="36"/>
                  </a:lnTo>
                  <a:lnTo>
                    <a:pt x="3703" y="63"/>
                  </a:lnTo>
                  <a:lnTo>
                    <a:pt x="3703" y="68"/>
                  </a:lnTo>
                  <a:lnTo>
                    <a:pt x="3701" y="71"/>
                  </a:lnTo>
                  <a:lnTo>
                    <a:pt x="3699" y="72"/>
                  </a:lnTo>
                  <a:lnTo>
                    <a:pt x="3694" y="73"/>
                  </a:lnTo>
                  <a:close/>
                  <a:moveTo>
                    <a:pt x="3867" y="172"/>
                  </a:moveTo>
                  <a:lnTo>
                    <a:pt x="3862" y="172"/>
                  </a:lnTo>
                  <a:lnTo>
                    <a:pt x="3859" y="171"/>
                  </a:lnTo>
                  <a:lnTo>
                    <a:pt x="3854" y="170"/>
                  </a:lnTo>
                  <a:lnTo>
                    <a:pt x="3851" y="168"/>
                  </a:lnTo>
                  <a:lnTo>
                    <a:pt x="3847" y="162"/>
                  </a:lnTo>
                  <a:lnTo>
                    <a:pt x="3843" y="157"/>
                  </a:lnTo>
                  <a:lnTo>
                    <a:pt x="3840" y="151"/>
                  </a:lnTo>
                  <a:lnTo>
                    <a:pt x="3835" y="146"/>
                  </a:lnTo>
                  <a:lnTo>
                    <a:pt x="3832" y="145"/>
                  </a:lnTo>
                  <a:lnTo>
                    <a:pt x="3830" y="142"/>
                  </a:lnTo>
                  <a:lnTo>
                    <a:pt x="3826" y="141"/>
                  </a:lnTo>
                  <a:lnTo>
                    <a:pt x="3822" y="141"/>
                  </a:lnTo>
                  <a:lnTo>
                    <a:pt x="3817" y="141"/>
                  </a:lnTo>
                  <a:lnTo>
                    <a:pt x="3813" y="142"/>
                  </a:lnTo>
                  <a:lnTo>
                    <a:pt x="3809" y="145"/>
                  </a:lnTo>
                  <a:lnTo>
                    <a:pt x="3806" y="147"/>
                  </a:lnTo>
                  <a:lnTo>
                    <a:pt x="3804" y="149"/>
                  </a:lnTo>
                  <a:lnTo>
                    <a:pt x="3802" y="152"/>
                  </a:lnTo>
                  <a:lnTo>
                    <a:pt x="3801" y="156"/>
                  </a:lnTo>
                  <a:lnTo>
                    <a:pt x="3801" y="160"/>
                  </a:lnTo>
                  <a:lnTo>
                    <a:pt x="3801" y="336"/>
                  </a:lnTo>
                  <a:lnTo>
                    <a:pt x="3800" y="339"/>
                  </a:lnTo>
                  <a:lnTo>
                    <a:pt x="3797" y="342"/>
                  </a:lnTo>
                  <a:lnTo>
                    <a:pt x="3795" y="345"/>
                  </a:lnTo>
                  <a:lnTo>
                    <a:pt x="3791" y="346"/>
                  </a:lnTo>
                  <a:lnTo>
                    <a:pt x="3746" y="346"/>
                  </a:lnTo>
                  <a:lnTo>
                    <a:pt x="3742" y="345"/>
                  </a:lnTo>
                  <a:lnTo>
                    <a:pt x="3740" y="342"/>
                  </a:lnTo>
                  <a:lnTo>
                    <a:pt x="3737" y="339"/>
                  </a:lnTo>
                  <a:lnTo>
                    <a:pt x="3737" y="336"/>
                  </a:lnTo>
                  <a:lnTo>
                    <a:pt x="3737" y="148"/>
                  </a:lnTo>
                  <a:lnTo>
                    <a:pt x="3737" y="142"/>
                  </a:lnTo>
                  <a:lnTo>
                    <a:pt x="3739" y="138"/>
                  </a:lnTo>
                  <a:lnTo>
                    <a:pt x="3740" y="134"/>
                  </a:lnTo>
                  <a:lnTo>
                    <a:pt x="3741" y="130"/>
                  </a:lnTo>
                  <a:lnTo>
                    <a:pt x="3744" y="127"/>
                  </a:lnTo>
                  <a:lnTo>
                    <a:pt x="3747" y="125"/>
                  </a:lnTo>
                  <a:lnTo>
                    <a:pt x="3750" y="121"/>
                  </a:lnTo>
                  <a:lnTo>
                    <a:pt x="3755" y="119"/>
                  </a:lnTo>
                  <a:lnTo>
                    <a:pt x="3768" y="114"/>
                  </a:lnTo>
                  <a:lnTo>
                    <a:pt x="3786" y="110"/>
                  </a:lnTo>
                  <a:lnTo>
                    <a:pt x="3806" y="107"/>
                  </a:lnTo>
                  <a:lnTo>
                    <a:pt x="3828" y="106"/>
                  </a:lnTo>
                  <a:lnTo>
                    <a:pt x="3844" y="107"/>
                  </a:lnTo>
                  <a:lnTo>
                    <a:pt x="3857" y="109"/>
                  </a:lnTo>
                  <a:lnTo>
                    <a:pt x="3868" y="112"/>
                  </a:lnTo>
                  <a:lnTo>
                    <a:pt x="3877" y="116"/>
                  </a:lnTo>
                  <a:lnTo>
                    <a:pt x="3884" y="122"/>
                  </a:lnTo>
                  <a:lnTo>
                    <a:pt x="3888" y="129"/>
                  </a:lnTo>
                  <a:lnTo>
                    <a:pt x="3891" y="136"/>
                  </a:lnTo>
                  <a:lnTo>
                    <a:pt x="3892" y="143"/>
                  </a:lnTo>
                  <a:lnTo>
                    <a:pt x="3891" y="150"/>
                  </a:lnTo>
                  <a:lnTo>
                    <a:pt x="3890" y="156"/>
                  </a:lnTo>
                  <a:lnTo>
                    <a:pt x="3888" y="160"/>
                  </a:lnTo>
                  <a:lnTo>
                    <a:pt x="3886" y="165"/>
                  </a:lnTo>
                  <a:lnTo>
                    <a:pt x="3882" y="168"/>
                  </a:lnTo>
                  <a:lnTo>
                    <a:pt x="3877" y="171"/>
                  </a:lnTo>
                  <a:lnTo>
                    <a:pt x="3873" y="172"/>
                  </a:lnTo>
                  <a:lnTo>
                    <a:pt x="3867" y="172"/>
                  </a:lnTo>
                  <a:close/>
                  <a:moveTo>
                    <a:pt x="4007" y="140"/>
                  </a:moveTo>
                  <a:lnTo>
                    <a:pt x="4002" y="141"/>
                  </a:lnTo>
                  <a:lnTo>
                    <a:pt x="3996" y="142"/>
                  </a:lnTo>
                  <a:lnTo>
                    <a:pt x="3992" y="143"/>
                  </a:lnTo>
                  <a:lnTo>
                    <a:pt x="3988" y="147"/>
                  </a:lnTo>
                  <a:lnTo>
                    <a:pt x="3984" y="150"/>
                  </a:lnTo>
                  <a:lnTo>
                    <a:pt x="3981" y="153"/>
                  </a:lnTo>
                  <a:lnTo>
                    <a:pt x="3978" y="157"/>
                  </a:lnTo>
                  <a:lnTo>
                    <a:pt x="3975" y="161"/>
                  </a:lnTo>
                  <a:lnTo>
                    <a:pt x="3971" y="171"/>
                  </a:lnTo>
                  <a:lnTo>
                    <a:pt x="3968" y="181"/>
                  </a:lnTo>
                  <a:lnTo>
                    <a:pt x="3966" y="193"/>
                  </a:lnTo>
                  <a:lnTo>
                    <a:pt x="3965" y="203"/>
                  </a:lnTo>
                  <a:lnTo>
                    <a:pt x="4044" y="190"/>
                  </a:lnTo>
                  <a:lnTo>
                    <a:pt x="4043" y="180"/>
                  </a:lnTo>
                  <a:lnTo>
                    <a:pt x="4042" y="172"/>
                  </a:lnTo>
                  <a:lnTo>
                    <a:pt x="4039" y="163"/>
                  </a:lnTo>
                  <a:lnTo>
                    <a:pt x="4035" y="156"/>
                  </a:lnTo>
                  <a:lnTo>
                    <a:pt x="4030" y="150"/>
                  </a:lnTo>
                  <a:lnTo>
                    <a:pt x="4024" y="145"/>
                  </a:lnTo>
                  <a:lnTo>
                    <a:pt x="4021" y="143"/>
                  </a:lnTo>
                  <a:lnTo>
                    <a:pt x="4016" y="141"/>
                  </a:lnTo>
                  <a:lnTo>
                    <a:pt x="4012" y="141"/>
                  </a:lnTo>
                  <a:lnTo>
                    <a:pt x="4007" y="140"/>
                  </a:lnTo>
                  <a:close/>
                  <a:moveTo>
                    <a:pt x="4014" y="351"/>
                  </a:moveTo>
                  <a:lnTo>
                    <a:pt x="4004" y="351"/>
                  </a:lnTo>
                  <a:lnTo>
                    <a:pt x="3993" y="349"/>
                  </a:lnTo>
                  <a:lnTo>
                    <a:pt x="3984" y="347"/>
                  </a:lnTo>
                  <a:lnTo>
                    <a:pt x="3974" y="344"/>
                  </a:lnTo>
                  <a:lnTo>
                    <a:pt x="3965" y="339"/>
                  </a:lnTo>
                  <a:lnTo>
                    <a:pt x="3956" y="335"/>
                  </a:lnTo>
                  <a:lnTo>
                    <a:pt x="3948" y="329"/>
                  </a:lnTo>
                  <a:lnTo>
                    <a:pt x="3941" y="321"/>
                  </a:lnTo>
                  <a:lnTo>
                    <a:pt x="3934" y="313"/>
                  </a:lnTo>
                  <a:lnTo>
                    <a:pt x="3928" y="305"/>
                  </a:lnTo>
                  <a:lnTo>
                    <a:pt x="3924" y="294"/>
                  </a:lnTo>
                  <a:lnTo>
                    <a:pt x="3919" y="282"/>
                  </a:lnTo>
                  <a:lnTo>
                    <a:pt x="3915" y="271"/>
                  </a:lnTo>
                  <a:lnTo>
                    <a:pt x="3913" y="257"/>
                  </a:lnTo>
                  <a:lnTo>
                    <a:pt x="3911" y="242"/>
                  </a:lnTo>
                  <a:lnTo>
                    <a:pt x="3911" y="227"/>
                  </a:lnTo>
                  <a:lnTo>
                    <a:pt x="3911" y="211"/>
                  </a:lnTo>
                  <a:lnTo>
                    <a:pt x="3913" y="197"/>
                  </a:lnTo>
                  <a:lnTo>
                    <a:pt x="3915" y="185"/>
                  </a:lnTo>
                  <a:lnTo>
                    <a:pt x="3920" y="172"/>
                  </a:lnTo>
                  <a:lnTo>
                    <a:pt x="3924" y="161"/>
                  </a:lnTo>
                  <a:lnTo>
                    <a:pt x="3929" y="151"/>
                  </a:lnTo>
                  <a:lnTo>
                    <a:pt x="3935" y="142"/>
                  </a:lnTo>
                  <a:lnTo>
                    <a:pt x="3942" y="135"/>
                  </a:lnTo>
                  <a:lnTo>
                    <a:pt x="3949" y="128"/>
                  </a:lnTo>
                  <a:lnTo>
                    <a:pt x="3957" y="121"/>
                  </a:lnTo>
                  <a:lnTo>
                    <a:pt x="3966" y="117"/>
                  </a:lnTo>
                  <a:lnTo>
                    <a:pt x="3974" y="113"/>
                  </a:lnTo>
                  <a:lnTo>
                    <a:pt x="3984" y="110"/>
                  </a:lnTo>
                  <a:lnTo>
                    <a:pt x="3994" y="108"/>
                  </a:lnTo>
                  <a:lnTo>
                    <a:pt x="4004" y="106"/>
                  </a:lnTo>
                  <a:lnTo>
                    <a:pt x="4014" y="106"/>
                  </a:lnTo>
                  <a:lnTo>
                    <a:pt x="4024" y="106"/>
                  </a:lnTo>
                  <a:lnTo>
                    <a:pt x="4033" y="108"/>
                  </a:lnTo>
                  <a:lnTo>
                    <a:pt x="4042" y="110"/>
                  </a:lnTo>
                  <a:lnTo>
                    <a:pt x="4050" y="113"/>
                  </a:lnTo>
                  <a:lnTo>
                    <a:pt x="4059" y="117"/>
                  </a:lnTo>
                  <a:lnTo>
                    <a:pt x="4066" y="121"/>
                  </a:lnTo>
                  <a:lnTo>
                    <a:pt x="4072" y="127"/>
                  </a:lnTo>
                  <a:lnTo>
                    <a:pt x="4079" y="133"/>
                  </a:lnTo>
                  <a:lnTo>
                    <a:pt x="4084" y="139"/>
                  </a:lnTo>
                  <a:lnTo>
                    <a:pt x="4089" y="147"/>
                  </a:lnTo>
                  <a:lnTo>
                    <a:pt x="4092" y="154"/>
                  </a:lnTo>
                  <a:lnTo>
                    <a:pt x="4096" y="161"/>
                  </a:lnTo>
                  <a:lnTo>
                    <a:pt x="4099" y="170"/>
                  </a:lnTo>
                  <a:lnTo>
                    <a:pt x="4101" y="179"/>
                  </a:lnTo>
                  <a:lnTo>
                    <a:pt x="4102" y="188"/>
                  </a:lnTo>
                  <a:lnTo>
                    <a:pt x="4103" y="197"/>
                  </a:lnTo>
                  <a:lnTo>
                    <a:pt x="4102" y="201"/>
                  </a:lnTo>
                  <a:lnTo>
                    <a:pt x="4102" y="206"/>
                  </a:lnTo>
                  <a:lnTo>
                    <a:pt x="4101" y="209"/>
                  </a:lnTo>
                  <a:lnTo>
                    <a:pt x="4099" y="211"/>
                  </a:lnTo>
                  <a:lnTo>
                    <a:pt x="4093" y="214"/>
                  </a:lnTo>
                  <a:lnTo>
                    <a:pt x="4087" y="216"/>
                  </a:lnTo>
                  <a:lnTo>
                    <a:pt x="3969" y="236"/>
                  </a:lnTo>
                  <a:lnTo>
                    <a:pt x="3971" y="249"/>
                  </a:lnTo>
                  <a:lnTo>
                    <a:pt x="3974" y="260"/>
                  </a:lnTo>
                  <a:lnTo>
                    <a:pt x="3980" y="271"/>
                  </a:lnTo>
                  <a:lnTo>
                    <a:pt x="3986" y="280"/>
                  </a:lnTo>
                  <a:lnTo>
                    <a:pt x="3989" y="285"/>
                  </a:lnTo>
                  <a:lnTo>
                    <a:pt x="3993" y="289"/>
                  </a:lnTo>
                  <a:lnTo>
                    <a:pt x="3999" y="292"/>
                  </a:lnTo>
                  <a:lnTo>
                    <a:pt x="4003" y="294"/>
                  </a:lnTo>
                  <a:lnTo>
                    <a:pt x="4008" y="296"/>
                  </a:lnTo>
                  <a:lnTo>
                    <a:pt x="4014" y="298"/>
                  </a:lnTo>
                  <a:lnTo>
                    <a:pt x="4021" y="299"/>
                  </a:lnTo>
                  <a:lnTo>
                    <a:pt x="4027" y="299"/>
                  </a:lnTo>
                  <a:lnTo>
                    <a:pt x="4035" y="298"/>
                  </a:lnTo>
                  <a:lnTo>
                    <a:pt x="4044" y="296"/>
                  </a:lnTo>
                  <a:lnTo>
                    <a:pt x="4051" y="293"/>
                  </a:lnTo>
                  <a:lnTo>
                    <a:pt x="4059" y="289"/>
                  </a:lnTo>
                  <a:lnTo>
                    <a:pt x="4064" y="283"/>
                  </a:lnTo>
                  <a:lnTo>
                    <a:pt x="4069" y="279"/>
                  </a:lnTo>
                  <a:lnTo>
                    <a:pt x="4074" y="274"/>
                  </a:lnTo>
                  <a:lnTo>
                    <a:pt x="4078" y="269"/>
                  </a:lnTo>
                  <a:lnTo>
                    <a:pt x="4080" y="266"/>
                  </a:lnTo>
                  <a:lnTo>
                    <a:pt x="4083" y="262"/>
                  </a:lnTo>
                  <a:lnTo>
                    <a:pt x="4087" y="261"/>
                  </a:lnTo>
                  <a:lnTo>
                    <a:pt x="4091" y="260"/>
                  </a:lnTo>
                  <a:lnTo>
                    <a:pt x="4093" y="260"/>
                  </a:lnTo>
                  <a:lnTo>
                    <a:pt x="4095" y="261"/>
                  </a:lnTo>
                  <a:lnTo>
                    <a:pt x="4098" y="262"/>
                  </a:lnTo>
                  <a:lnTo>
                    <a:pt x="4100" y="265"/>
                  </a:lnTo>
                  <a:lnTo>
                    <a:pt x="4103" y="269"/>
                  </a:lnTo>
                  <a:lnTo>
                    <a:pt x="4103" y="275"/>
                  </a:lnTo>
                  <a:lnTo>
                    <a:pt x="4103" y="281"/>
                  </a:lnTo>
                  <a:lnTo>
                    <a:pt x="4102" y="288"/>
                  </a:lnTo>
                  <a:lnTo>
                    <a:pt x="4100" y="294"/>
                  </a:lnTo>
                  <a:lnTo>
                    <a:pt x="4096" y="300"/>
                  </a:lnTo>
                  <a:lnTo>
                    <a:pt x="4093" y="308"/>
                  </a:lnTo>
                  <a:lnTo>
                    <a:pt x="4089" y="314"/>
                  </a:lnTo>
                  <a:lnTo>
                    <a:pt x="4084" y="319"/>
                  </a:lnTo>
                  <a:lnTo>
                    <a:pt x="4079" y="326"/>
                  </a:lnTo>
                  <a:lnTo>
                    <a:pt x="4072" y="331"/>
                  </a:lnTo>
                  <a:lnTo>
                    <a:pt x="4066" y="336"/>
                  </a:lnTo>
                  <a:lnTo>
                    <a:pt x="4059" y="340"/>
                  </a:lnTo>
                  <a:lnTo>
                    <a:pt x="4050" y="344"/>
                  </a:lnTo>
                  <a:lnTo>
                    <a:pt x="4043" y="347"/>
                  </a:lnTo>
                  <a:lnTo>
                    <a:pt x="4033" y="349"/>
                  </a:lnTo>
                  <a:lnTo>
                    <a:pt x="4024" y="351"/>
                  </a:lnTo>
                  <a:lnTo>
                    <a:pt x="4014" y="351"/>
                  </a:lnTo>
                  <a:close/>
                  <a:moveTo>
                    <a:pt x="4201" y="346"/>
                  </a:moveTo>
                  <a:lnTo>
                    <a:pt x="4155" y="346"/>
                  </a:lnTo>
                  <a:lnTo>
                    <a:pt x="4151" y="345"/>
                  </a:lnTo>
                  <a:lnTo>
                    <a:pt x="4149" y="342"/>
                  </a:lnTo>
                  <a:lnTo>
                    <a:pt x="4147" y="339"/>
                  </a:lnTo>
                  <a:lnTo>
                    <a:pt x="4147" y="336"/>
                  </a:lnTo>
                  <a:lnTo>
                    <a:pt x="4147" y="121"/>
                  </a:lnTo>
                  <a:lnTo>
                    <a:pt x="4147" y="117"/>
                  </a:lnTo>
                  <a:lnTo>
                    <a:pt x="4149" y="114"/>
                  </a:lnTo>
                  <a:lnTo>
                    <a:pt x="4151" y="112"/>
                  </a:lnTo>
                  <a:lnTo>
                    <a:pt x="4155" y="112"/>
                  </a:lnTo>
                  <a:lnTo>
                    <a:pt x="4201" y="112"/>
                  </a:lnTo>
                  <a:lnTo>
                    <a:pt x="4205" y="112"/>
                  </a:lnTo>
                  <a:lnTo>
                    <a:pt x="4208" y="114"/>
                  </a:lnTo>
                  <a:lnTo>
                    <a:pt x="4209" y="117"/>
                  </a:lnTo>
                  <a:lnTo>
                    <a:pt x="4210" y="121"/>
                  </a:lnTo>
                  <a:lnTo>
                    <a:pt x="4210" y="336"/>
                  </a:lnTo>
                  <a:lnTo>
                    <a:pt x="4209" y="339"/>
                  </a:lnTo>
                  <a:lnTo>
                    <a:pt x="4208" y="342"/>
                  </a:lnTo>
                  <a:lnTo>
                    <a:pt x="4205" y="345"/>
                  </a:lnTo>
                  <a:lnTo>
                    <a:pt x="4201" y="346"/>
                  </a:lnTo>
                  <a:close/>
                  <a:moveTo>
                    <a:pt x="4179" y="79"/>
                  </a:moveTo>
                  <a:lnTo>
                    <a:pt x="4171" y="79"/>
                  </a:lnTo>
                  <a:lnTo>
                    <a:pt x="4164" y="77"/>
                  </a:lnTo>
                  <a:lnTo>
                    <a:pt x="4159" y="75"/>
                  </a:lnTo>
                  <a:lnTo>
                    <a:pt x="4153" y="71"/>
                  </a:lnTo>
                  <a:lnTo>
                    <a:pt x="4149" y="67"/>
                  </a:lnTo>
                  <a:lnTo>
                    <a:pt x="4146" y="62"/>
                  </a:lnTo>
                  <a:lnTo>
                    <a:pt x="4145" y="57"/>
                  </a:lnTo>
                  <a:lnTo>
                    <a:pt x="4144" y="51"/>
                  </a:lnTo>
                  <a:lnTo>
                    <a:pt x="4145" y="46"/>
                  </a:lnTo>
                  <a:lnTo>
                    <a:pt x="4146" y="40"/>
                  </a:lnTo>
                  <a:lnTo>
                    <a:pt x="4149" y="35"/>
                  </a:lnTo>
                  <a:lnTo>
                    <a:pt x="4153" y="31"/>
                  </a:lnTo>
                  <a:lnTo>
                    <a:pt x="4159" y="28"/>
                  </a:lnTo>
                  <a:lnTo>
                    <a:pt x="4164" y="26"/>
                  </a:lnTo>
                  <a:lnTo>
                    <a:pt x="4171" y="23"/>
                  </a:lnTo>
                  <a:lnTo>
                    <a:pt x="4179" y="23"/>
                  </a:lnTo>
                  <a:lnTo>
                    <a:pt x="4186" y="23"/>
                  </a:lnTo>
                  <a:lnTo>
                    <a:pt x="4192" y="26"/>
                  </a:lnTo>
                  <a:lnTo>
                    <a:pt x="4199" y="28"/>
                  </a:lnTo>
                  <a:lnTo>
                    <a:pt x="4204" y="31"/>
                  </a:lnTo>
                  <a:lnTo>
                    <a:pt x="4207" y="35"/>
                  </a:lnTo>
                  <a:lnTo>
                    <a:pt x="4210" y="40"/>
                  </a:lnTo>
                  <a:lnTo>
                    <a:pt x="4212" y="46"/>
                  </a:lnTo>
                  <a:lnTo>
                    <a:pt x="4213" y="51"/>
                  </a:lnTo>
                  <a:lnTo>
                    <a:pt x="4212" y="57"/>
                  </a:lnTo>
                  <a:lnTo>
                    <a:pt x="4210" y="62"/>
                  </a:lnTo>
                  <a:lnTo>
                    <a:pt x="4207" y="67"/>
                  </a:lnTo>
                  <a:lnTo>
                    <a:pt x="4204" y="71"/>
                  </a:lnTo>
                  <a:lnTo>
                    <a:pt x="4199" y="75"/>
                  </a:lnTo>
                  <a:lnTo>
                    <a:pt x="4192" y="77"/>
                  </a:lnTo>
                  <a:lnTo>
                    <a:pt x="4186" y="79"/>
                  </a:lnTo>
                  <a:lnTo>
                    <a:pt x="4179" y="79"/>
                  </a:lnTo>
                  <a:close/>
                  <a:moveTo>
                    <a:pt x="4461" y="346"/>
                  </a:moveTo>
                  <a:lnTo>
                    <a:pt x="4411" y="346"/>
                  </a:lnTo>
                  <a:lnTo>
                    <a:pt x="4406" y="345"/>
                  </a:lnTo>
                  <a:lnTo>
                    <a:pt x="4403" y="344"/>
                  </a:lnTo>
                  <a:lnTo>
                    <a:pt x="4401" y="340"/>
                  </a:lnTo>
                  <a:lnTo>
                    <a:pt x="4398" y="336"/>
                  </a:lnTo>
                  <a:lnTo>
                    <a:pt x="4341" y="253"/>
                  </a:lnTo>
                  <a:lnTo>
                    <a:pt x="4332" y="237"/>
                  </a:lnTo>
                  <a:lnTo>
                    <a:pt x="4329" y="230"/>
                  </a:lnTo>
                  <a:lnTo>
                    <a:pt x="4328" y="230"/>
                  </a:lnTo>
                  <a:lnTo>
                    <a:pt x="4328" y="336"/>
                  </a:lnTo>
                  <a:lnTo>
                    <a:pt x="4328" y="339"/>
                  </a:lnTo>
                  <a:lnTo>
                    <a:pt x="4326" y="342"/>
                  </a:lnTo>
                  <a:lnTo>
                    <a:pt x="4324" y="345"/>
                  </a:lnTo>
                  <a:lnTo>
                    <a:pt x="4320" y="346"/>
                  </a:lnTo>
                  <a:lnTo>
                    <a:pt x="4274" y="346"/>
                  </a:lnTo>
                  <a:lnTo>
                    <a:pt x="4271" y="345"/>
                  </a:lnTo>
                  <a:lnTo>
                    <a:pt x="4268" y="342"/>
                  </a:lnTo>
                  <a:lnTo>
                    <a:pt x="4267" y="339"/>
                  </a:lnTo>
                  <a:lnTo>
                    <a:pt x="4266" y="336"/>
                  </a:lnTo>
                  <a:lnTo>
                    <a:pt x="4266" y="10"/>
                  </a:lnTo>
                  <a:lnTo>
                    <a:pt x="4267" y="6"/>
                  </a:lnTo>
                  <a:lnTo>
                    <a:pt x="4268" y="2"/>
                  </a:lnTo>
                  <a:lnTo>
                    <a:pt x="4271" y="0"/>
                  </a:lnTo>
                  <a:lnTo>
                    <a:pt x="4274" y="0"/>
                  </a:lnTo>
                  <a:lnTo>
                    <a:pt x="4320" y="0"/>
                  </a:lnTo>
                  <a:lnTo>
                    <a:pt x="4324" y="0"/>
                  </a:lnTo>
                  <a:lnTo>
                    <a:pt x="4326" y="2"/>
                  </a:lnTo>
                  <a:lnTo>
                    <a:pt x="4328" y="6"/>
                  </a:lnTo>
                  <a:lnTo>
                    <a:pt x="4328" y="10"/>
                  </a:lnTo>
                  <a:lnTo>
                    <a:pt x="4328" y="209"/>
                  </a:lnTo>
                  <a:lnTo>
                    <a:pt x="4329" y="209"/>
                  </a:lnTo>
                  <a:lnTo>
                    <a:pt x="4399" y="120"/>
                  </a:lnTo>
                  <a:lnTo>
                    <a:pt x="4401" y="116"/>
                  </a:lnTo>
                  <a:lnTo>
                    <a:pt x="4404" y="114"/>
                  </a:lnTo>
                  <a:lnTo>
                    <a:pt x="4407" y="112"/>
                  </a:lnTo>
                  <a:lnTo>
                    <a:pt x="4411" y="112"/>
                  </a:lnTo>
                  <a:lnTo>
                    <a:pt x="4453" y="112"/>
                  </a:lnTo>
                  <a:lnTo>
                    <a:pt x="4457" y="112"/>
                  </a:lnTo>
                  <a:lnTo>
                    <a:pt x="4460" y="114"/>
                  </a:lnTo>
                  <a:lnTo>
                    <a:pt x="4462" y="117"/>
                  </a:lnTo>
                  <a:lnTo>
                    <a:pt x="4462" y="121"/>
                  </a:lnTo>
                  <a:lnTo>
                    <a:pt x="4461" y="125"/>
                  </a:lnTo>
                  <a:lnTo>
                    <a:pt x="4459" y="128"/>
                  </a:lnTo>
                  <a:lnTo>
                    <a:pt x="4385" y="213"/>
                  </a:lnTo>
                  <a:lnTo>
                    <a:pt x="4467" y="329"/>
                  </a:lnTo>
                  <a:lnTo>
                    <a:pt x="4469" y="332"/>
                  </a:lnTo>
                  <a:lnTo>
                    <a:pt x="4469" y="336"/>
                  </a:lnTo>
                  <a:lnTo>
                    <a:pt x="4469" y="339"/>
                  </a:lnTo>
                  <a:lnTo>
                    <a:pt x="4467" y="342"/>
                  </a:lnTo>
                  <a:lnTo>
                    <a:pt x="4465" y="345"/>
                  </a:lnTo>
                  <a:lnTo>
                    <a:pt x="4461" y="346"/>
                  </a:lnTo>
                  <a:close/>
                  <a:moveTo>
                    <a:pt x="4558" y="346"/>
                  </a:moveTo>
                  <a:lnTo>
                    <a:pt x="4512" y="346"/>
                  </a:lnTo>
                  <a:lnTo>
                    <a:pt x="4508" y="345"/>
                  </a:lnTo>
                  <a:lnTo>
                    <a:pt x="4506" y="342"/>
                  </a:lnTo>
                  <a:lnTo>
                    <a:pt x="4504" y="339"/>
                  </a:lnTo>
                  <a:lnTo>
                    <a:pt x="4504" y="336"/>
                  </a:lnTo>
                  <a:lnTo>
                    <a:pt x="4504" y="121"/>
                  </a:lnTo>
                  <a:lnTo>
                    <a:pt x="4504" y="117"/>
                  </a:lnTo>
                  <a:lnTo>
                    <a:pt x="4506" y="114"/>
                  </a:lnTo>
                  <a:lnTo>
                    <a:pt x="4508" y="112"/>
                  </a:lnTo>
                  <a:lnTo>
                    <a:pt x="4512" y="112"/>
                  </a:lnTo>
                  <a:lnTo>
                    <a:pt x="4558" y="112"/>
                  </a:lnTo>
                  <a:lnTo>
                    <a:pt x="4562" y="112"/>
                  </a:lnTo>
                  <a:lnTo>
                    <a:pt x="4564" y="114"/>
                  </a:lnTo>
                  <a:lnTo>
                    <a:pt x="4566" y="117"/>
                  </a:lnTo>
                  <a:lnTo>
                    <a:pt x="4567" y="121"/>
                  </a:lnTo>
                  <a:lnTo>
                    <a:pt x="4567" y="336"/>
                  </a:lnTo>
                  <a:lnTo>
                    <a:pt x="4566" y="339"/>
                  </a:lnTo>
                  <a:lnTo>
                    <a:pt x="4564" y="342"/>
                  </a:lnTo>
                  <a:lnTo>
                    <a:pt x="4562" y="345"/>
                  </a:lnTo>
                  <a:lnTo>
                    <a:pt x="4558" y="346"/>
                  </a:lnTo>
                  <a:close/>
                  <a:moveTo>
                    <a:pt x="4534" y="79"/>
                  </a:moveTo>
                  <a:lnTo>
                    <a:pt x="4527" y="79"/>
                  </a:lnTo>
                  <a:lnTo>
                    <a:pt x="4521" y="77"/>
                  </a:lnTo>
                  <a:lnTo>
                    <a:pt x="4514" y="75"/>
                  </a:lnTo>
                  <a:lnTo>
                    <a:pt x="4510" y="71"/>
                  </a:lnTo>
                  <a:lnTo>
                    <a:pt x="4506" y="67"/>
                  </a:lnTo>
                  <a:lnTo>
                    <a:pt x="4503" y="62"/>
                  </a:lnTo>
                  <a:lnTo>
                    <a:pt x="4501" y="57"/>
                  </a:lnTo>
                  <a:lnTo>
                    <a:pt x="4501" y="51"/>
                  </a:lnTo>
                  <a:lnTo>
                    <a:pt x="4501" y="46"/>
                  </a:lnTo>
                  <a:lnTo>
                    <a:pt x="4503" y="40"/>
                  </a:lnTo>
                  <a:lnTo>
                    <a:pt x="4506" y="35"/>
                  </a:lnTo>
                  <a:lnTo>
                    <a:pt x="4510" y="31"/>
                  </a:lnTo>
                  <a:lnTo>
                    <a:pt x="4514" y="28"/>
                  </a:lnTo>
                  <a:lnTo>
                    <a:pt x="4521" y="26"/>
                  </a:lnTo>
                  <a:lnTo>
                    <a:pt x="4527" y="23"/>
                  </a:lnTo>
                  <a:lnTo>
                    <a:pt x="4534" y="23"/>
                  </a:lnTo>
                  <a:lnTo>
                    <a:pt x="4543" y="23"/>
                  </a:lnTo>
                  <a:lnTo>
                    <a:pt x="4549" y="26"/>
                  </a:lnTo>
                  <a:lnTo>
                    <a:pt x="4555" y="28"/>
                  </a:lnTo>
                  <a:lnTo>
                    <a:pt x="4560" y="31"/>
                  </a:lnTo>
                  <a:lnTo>
                    <a:pt x="4564" y="35"/>
                  </a:lnTo>
                  <a:lnTo>
                    <a:pt x="4567" y="40"/>
                  </a:lnTo>
                  <a:lnTo>
                    <a:pt x="4569" y="46"/>
                  </a:lnTo>
                  <a:lnTo>
                    <a:pt x="4569" y="51"/>
                  </a:lnTo>
                  <a:lnTo>
                    <a:pt x="4569" y="57"/>
                  </a:lnTo>
                  <a:lnTo>
                    <a:pt x="4567" y="62"/>
                  </a:lnTo>
                  <a:lnTo>
                    <a:pt x="4564" y="67"/>
                  </a:lnTo>
                  <a:lnTo>
                    <a:pt x="4560" y="71"/>
                  </a:lnTo>
                  <a:lnTo>
                    <a:pt x="4555" y="75"/>
                  </a:lnTo>
                  <a:lnTo>
                    <a:pt x="4549" y="77"/>
                  </a:lnTo>
                  <a:lnTo>
                    <a:pt x="4543" y="79"/>
                  </a:lnTo>
                  <a:lnTo>
                    <a:pt x="4534" y="79"/>
                  </a:lnTo>
                  <a:close/>
                  <a:moveTo>
                    <a:pt x="4750" y="172"/>
                  </a:moveTo>
                  <a:lnTo>
                    <a:pt x="4745" y="172"/>
                  </a:lnTo>
                  <a:lnTo>
                    <a:pt x="4741" y="171"/>
                  </a:lnTo>
                  <a:lnTo>
                    <a:pt x="4738" y="170"/>
                  </a:lnTo>
                  <a:lnTo>
                    <a:pt x="4734" y="168"/>
                  </a:lnTo>
                  <a:lnTo>
                    <a:pt x="4729" y="162"/>
                  </a:lnTo>
                  <a:lnTo>
                    <a:pt x="4726" y="157"/>
                  </a:lnTo>
                  <a:lnTo>
                    <a:pt x="4722" y="151"/>
                  </a:lnTo>
                  <a:lnTo>
                    <a:pt x="4719" y="146"/>
                  </a:lnTo>
                  <a:lnTo>
                    <a:pt x="4716" y="145"/>
                  </a:lnTo>
                  <a:lnTo>
                    <a:pt x="4712" y="142"/>
                  </a:lnTo>
                  <a:lnTo>
                    <a:pt x="4709" y="141"/>
                  </a:lnTo>
                  <a:lnTo>
                    <a:pt x="4705" y="141"/>
                  </a:lnTo>
                  <a:lnTo>
                    <a:pt x="4701" y="141"/>
                  </a:lnTo>
                  <a:lnTo>
                    <a:pt x="4696" y="142"/>
                  </a:lnTo>
                  <a:lnTo>
                    <a:pt x="4692" y="145"/>
                  </a:lnTo>
                  <a:lnTo>
                    <a:pt x="4689" y="147"/>
                  </a:lnTo>
                  <a:lnTo>
                    <a:pt x="4687" y="149"/>
                  </a:lnTo>
                  <a:lnTo>
                    <a:pt x="4685" y="152"/>
                  </a:lnTo>
                  <a:lnTo>
                    <a:pt x="4684" y="156"/>
                  </a:lnTo>
                  <a:lnTo>
                    <a:pt x="4683" y="160"/>
                  </a:lnTo>
                  <a:lnTo>
                    <a:pt x="4683" y="336"/>
                  </a:lnTo>
                  <a:lnTo>
                    <a:pt x="4683" y="339"/>
                  </a:lnTo>
                  <a:lnTo>
                    <a:pt x="4681" y="342"/>
                  </a:lnTo>
                  <a:lnTo>
                    <a:pt x="4678" y="345"/>
                  </a:lnTo>
                  <a:lnTo>
                    <a:pt x="4674" y="346"/>
                  </a:lnTo>
                  <a:lnTo>
                    <a:pt x="4629" y="346"/>
                  </a:lnTo>
                  <a:lnTo>
                    <a:pt x="4625" y="345"/>
                  </a:lnTo>
                  <a:lnTo>
                    <a:pt x="4622" y="342"/>
                  </a:lnTo>
                  <a:lnTo>
                    <a:pt x="4621" y="339"/>
                  </a:lnTo>
                  <a:lnTo>
                    <a:pt x="4620" y="336"/>
                  </a:lnTo>
                  <a:lnTo>
                    <a:pt x="4620" y="148"/>
                  </a:lnTo>
                  <a:lnTo>
                    <a:pt x="4621" y="142"/>
                  </a:lnTo>
                  <a:lnTo>
                    <a:pt x="4621" y="138"/>
                  </a:lnTo>
                  <a:lnTo>
                    <a:pt x="4622" y="134"/>
                  </a:lnTo>
                  <a:lnTo>
                    <a:pt x="4624" y="130"/>
                  </a:lnTo>
                  <a:lnTo>
                    <a:pt x="4626" y="127"/>
                  </a:lnTo>
                  <a:lnTo>
                    <a:pt x="4629" y="125"/>
                  </a:lnTo>
                  <a:lnTo>
                    <a:pt x="4633" y="121"/>
                  </a:lnTo>
                  <a:lnTo>
                    <a:pt x="4639" y="119"/>
                  </a:lnTo>
                  <a:lnTo>
                    <a:pt x="4651" y="114"/>
                  </a:lnTo>
                  <a:lnTo>
                    <a:pt x="4668" y="110"/>
                  </a:lnTo>
                  <a:lnTo>
                    <a:pt x="4688" y="107"/>
                  </a:lnTo>
                  <a:lnTo>
                    <a:pt x="4711" y="106"/>
                  </a:lnTo>
                  <a:lnTo>
                    <a:pt x="4727" y="107"/>
                  </a:lnTo>
                  <a:lnTo>
                    <a:pt x="4740" y="109"/>
                  </a:lnTo>
                  <a:lnTo>
                    <a:pt x="4751" y="112"/>
                  </a:lnTo>
                  <a:lnTo>
                    <a:pt x="4760" y="116"/>
                  </a:lnTo>
                  <a:lnTo>
                    <a:pt x="4767" y="122"/>
                  </a:lnTo>
                  <a:lnTo>
                    <a:pt x="4771" y="129"/>
                  </a:lnTo>
                  <a:lnTo>
                    <a:pt x="4774" y="136"/>
                  </a:lnTo>
                  <a:lnTo>
                    <a:pt x="4774" y="143"/>
                  </a:lnTo>
                  <a:lnTo>
                    <a:pt x="4774" y="150"/>
                  </a:lnTo>
                  <a:lnTo>
                    <a:pt x="4773" y="156"/>
                  </a:lnTo>
                  <a:lnTo>
                    <a:pt x="4771" y="160"/>
                  </a:lnTo>
                  <a:lnTo>
                    <a:pt x="4768" y="165"/>
                  </a:lnTo>
                  <a:lnTo>
                    <a:pt x="4765" y="168"/>
                  </a:lnTo>
                  <a:lnTo>
                    <a:pt x="4761" y="171"/>
                  </a:lnTo>
                  <a:lnTo>
                    <a:pt x="4756" y="172"/>
                  </a:lnTo>
                  <a:lnTo>
                    <a:pt x="4750" y="172"/>
                  </a:lnTo>
                  <a:close/>
                  <a:moveTo>
                    <a:pt x="4893" y="351"/>
                  </a:moveTo>
                  <a:lnTo>
                    <a:pt x="4883" y="351"/>
                  </a:lnTo>
                  <a:lnTo>
                    <a:pt x="4873" y="349"/>
                  </a:lnTo>
                  <a:lnTo>
                    <a:pt x="4864" y="347"/>
                  </a:lnTo>
                  <a:lnTo>
                    <a:pt x="4856" y="344"/>
                  </a:lnTo>
                  <a:lnTo>
                    <a:pt x="4846" y="339"/>
                  </a:lnTo>
                  <a:lnTo>
                    <a:pt x="4839" y="334"/>
                  </a:lnTo>
                  <a:lnTo>
                    <a:pt x="4830" y="328"/>
                  </a:lnTo>
                  <a:lnTo>
                    <a:pt x="4823" y="321"/>
                  </a:lnTo>
                  <a:lnTo>
                    <a:pt x="4817" y="313"/>
                  </a:lnTo>
                  <a:lnTo>
                    <a:pt x="4811" y="303"/>
                  </a:lnTo>
                  <a:lnTo>
                    <a:pt x="4806" y="294"/>
                  </a:lnTo>
                  <a:lnTo>
                    <a:pt x="4802" y="282"/>
                  </a:lnTo>
                  <a:lnTo>
                    <a:pt x="4799" y="271"/>
                  </a:lnTo>
                  <a:lnTo>
                    <a:pt x="4796" y="258"/>
                  </a:lnTo>
                  <a:lnTo>
                    <a:pt x="4794" y="243"/>
                  </a:lnTo>
                  <a:lnTo>
                    <a:pt x="4793" y="229"/>
                  </a:lnTo>
                  <a:lnTo>
                    <a:pt x="4794" y="215"/>
                  </a:lnTo>
                  <a:lnTo>
                    <a:pt x="4796" y="201"/>
                  </a:lnTo>
                  <a:lnTo>
                    <a:pt x="4798" y="189"/>
                  </a:lnTo>
                  <a:lnTo>
                    <a:pt x="4801" y="177"/>
                  </a:lnTo>
                  <a:lnTo>
                    <a:pt x="4805" y="166"/>
                  </a:lnTo>
                  <a:lnTo>
                    <a:pt x="4809" y="156"/>
                  </a:lnTo>
                  <a:lnTo>
                    <a:pt x="4814" y="147"/>
                  </a:lnTo>
                  <a:lnTo>
                    <a:pt x="4821" y="138"/>
                  </a:lnTo>
                  <a:lnTo>
                    <a:pt x="4828" y="131"/>
                  </a:lnTo>
                  <a:lnTo>
                    <a:pt x="4836" y="125"/>
                  </a:lnTo>
                  <a:lnTo>
                    <a:pt x="4844" y="118"/>
                  </a:lnTo>
                  <a:lnTo>
                    <a:pt x="4852" y="114"/>
                  </a:lnTo>
                  <a:lnTo>
                    <a:pt x="4863" y="110"/>
                  </a:lnTo>
                  <a:lnTo>
                    <a:pt x="4872" y="108"/>
                  </a:lnTo>
                  <a:lnTo>
                    <a:pt x="4884" y="106"/>
                  </a:lnTo>
                  <a:lnTo>
                    <a:pt x="4896" y="106"/>
                  </a:lnTo>
                  <a:lnTo>
                    <a:pt x="4906" y="106"/>
                  </a:lnTo>
                  <a:lnTo>
                    <a:pt x="4916" y="107"/>
                  </a:lnTo>
                  <a:lnTo>
                    <a:pt x="4924" y="109"/>
                  </a:lnTo>
                  <a:lnTo>
                    <a:pt x="4932" y="112"/>
                  </a:lnTo>
                  <a:lnTo>
                    <a:pt x="4940" y="115"/>
                  </a:lnTo>
                  <a:lnTo>
                    <a:pt x="4946" y="118"/>
                  </a:lnTo>
                  <a:lnTo>
                    <a:pt x="4952" y="122"/>
                  </a:lnTo>
                  <a:lnTo>
                    <a:pt x="4958" y="127"/>
                  </a:lnTo>
                  <a:lnTo>
                    <a:pt x="4963" y="131"/>
                  </a:lnTo>
                  <a:lnTo>
                    <a:pt x="4967" y="136"/>
                  </a:lnTo>
                  <a:lnTo>
                    <a:pt x="4970" y="141"/>
                  </a:lnTo>
                  <a:lnTo>
                    <a:pt x="4973" y="146"/>
                  </a:lnTo>
                  <a:lnTo>
                    <a:pt x="4976" y="151"/>
                  </a:lnTo>
                  <a:lnTo>
                    <a:pt x="4978" y="156"/>
                  </a:lnTo>
                  <a:lnTo>
                    <a:pt x="4978" y="160"/>
                  </a:lnTo>
                  <a:lnTo>
                    <a:pt x="4979" y="165"/>
                  </a:lnTo>
                  <a:lnTo>
                    <a:pt x="4978" y="171"/>
                  </a:lnTo>
                  <a:lnTo>
                    <a:pt x="4977" y="176"/>
                  </a:lnTo>
                  <a:lnTo>
                    <a:pt x="4975" y="181"/>
                  </a:lnTo>
                  <a:lnTo>
                    <a:pt x="4971" y="186"/>
                  </a:lnTo>
                  <a:lnTo>
                    <a:pt x="4967" y="189"/>
                  </a:lnTo>
                  <a:lnTo>
                    <a:pt x="4963" y="191"/>
                  </a:lnTo>
                  <a:lnTo>
                    <a:pt x="4957" y="193"/>
                  </a:lnTo>
                  <a:lnTo>
                    <a:pt x="4950" y="193"/>
                  </a:lnTo>
                  <a:lnTo>
                    <a:pt x="4945" y="193"/>
                  </a:lnTo>
                  <a:lnTo>
                    <a:pt x="4940" y="191"/>
                  </a:lnTo>
                  <a:lnTo>
                    <a:pt x="4937" y="189"/>
                  </a:lnTo>
                  <a:lnTo>
                    <a:pt x="4932" y="187"/>
                  </a:lnTo>
                  <a:lnTo>
                    <a:pt x="4930" y="182"/>
                  </a:lnTo>
                  <a:lnTo>
                    <a:pt x="4927" y="179"/>
                  </a:lnTo>
                  <a:lnTo>
                    <a:pt x="4925" y="175"/>
                  </a:lnTo>
                  <a:lnTo>
                    <a:pt x="4924" y="171"/>
                  </a:lnTo>
                  <a:lnTo>
                    <a:pt x="4921" y="161"/>
                  </a:lnTo>
                  <a:lnTo>
                    <a:pt x="4915" y="152"/>
                  </a:lnTo>
                  <a:lnTo>
                    <a:pt x="4910" y="148"/>
                  </a:lnTo>
                  <a:lnTo>
                    <a:pt x="4905" y="143"/>
                  </a:lnTo>
                  <a:lnTo>
                    <a:pt x="4900" y="141"/>
                  </a:lnTo>
                  <a:lnTo>
                    <a:pt x="4892" y="140"/>
                  </a:lnTo>
                  <a:lnTo>
                    <a:pt x="4888" y="141"/>
                  </a:lnTo>
                  <a:lnTo>
                    <a:pt x="4884" y="141"/>
                  </a:lnTo>
                  <a:lnTo>
                    <a:pt x="4880" y="143"/>
                  </a:lnTo>
                  <a:lnTo>
                    <a:pt x="4877" y="146"/>
                  </a:lnTo>
                  <a:lnTo>
                    <a:pt x="4870" y="151"/>
                  </a:lnTo>
                  <a:lnTo>
                    <a:pt x="4864" y="158"/>
                  </a:lnTo>
                  <a:lnTo>
                    <a:pt x="4859" y="169"/>
                  </a:lnTo>
                  <a:lnTo>
                    <a:pt x="4856" y="180"/>
                  </a:lnTo>
                  <a:lnTo>
                    <a:pt x="4852" y="195"/>
                  </a:lnTo>
                  <a:lnTo>
                    <a:pt x="4852" y="211"/>
                  </a:lnTo>
                  <a:lnTo>
                    <a:pt x="4852" y="228"/>
                  </a:lnTo>
                  <a:lnTo>
                    <a:pt x="4856" y="243"/>
                  </a:lnTo>
                  <a:lnTo>
                    <a:pt x="4858" y="251"/>
                  </a:lnTo>
                  <a:lnTo>
                    <a:pt x="4860" y="258"/>
                  </a:lnTo>
                  <a:lnTo>
                    <a:pt x="4863" y="266"/>
                  </a:lnTo>
                  <a:lnTo>
                    <a:pt x="4866" y="272"/>
                  </a:lnTo>
                  <a:lnTo>
                    <a:pt x="4869" y="277"/>
                  </a:lnTo>
                  <a:lnTo>
                    <a:pt x="4873" y="282"/>
                  </a:lnTo>
                  <a:lnTo>
                    <a:pt x="4879" y="287"/>
                  </a:lnTo>
                  <a:lnTo>
                    <a:pt x="4883" y="291"/>
                  </a:lnTo>
                  <a:lnTo>
                    <a:pt x="4889" y="294"/>
                  </a:lnTo>
                  <a:lnTo>
                    <a:pt x="4895" y="296"/>
                  </a:lnTo>
                  <a:lnTo>
                    <a:pt x="4902" y="297"/>
                  </a:lnTo>
                  <a:lnTo>
                    <a:pt x="4908" y="298"/>
                  </a:lnTo>
                  <a:lnTo>
                    <a:pt x="4917" y="297"/>
                  </a:lnTo>
                  <a:lnTo>
                    <a:pt x="4924" y="295"/>
                  </a:lnTo>
                  <a:lnTo>
                    <a:pt x="4930" y="292"/>
                  </a:lnTo>
                  <a:lnTo>
                    <a:pt x="4937" y="288"/>
                  </a:lnTo>
                  <a:lnTo>
                    <a:pt x="4945" y="278"/>
                  </a:lnTo>
                  <a:lnTo>
                    <a:pt x="4952" y="267"/>
                  </a:lnTo>
                  <a:lnTo>
                    <a:pt x="4956" y="263"/>
                  </a:lnTo>
                  <a:lnTo>
                    <a:pt x="4959" y="260"/>
                  </a:lnTo>
                  <a:lnTo>
                    <a:pt x="4963" y="259"/>
                  </a:lnTo>
                  <a:lnTo>
                    <a:pt x="4967" y="258"/>
                  </a:lnTo>
                  <a:lnTo>
                    <a:pt x="4969" y="259"/>
                  </a:lnTo>
                  <a:lnTo>
                    <a:pt x="4972" y="259"/>
                  </a:lnTo>
                  <a:lnTo>
                    <a:pt x="4975" y="261"/>
                  </a:lnTo>
                  <a:lnTo>
                    <a:pt x="4976" y="262"/>
                  </a:lnTo>
                  <a:lnTo>
                    <a:pt x="4979" y="268"/>
                  </a:lnTo>
                  <a:lnTo>
                    <a:pt x="4980" y="273"/>
                  </a:lnTo>
                  <a:lnTo>
                    <a:pt x="4979" y="280"/>
                  </a:lnTo>
                  <a:lnTo>
                    <a:pt x="4978" y="287"/>
                  </a:lnTo>
                  <a:lnTo>
                    <a:pt x="4976" y="293"/>
                  </a:lnTo>
                  <a:lnTo>
                    <a:pt x="4973" y="300"/>
                  </a:lnTo>
                  <a:lnTo>
                    <a:pt x="4970" y="307"/>
                  </a:lnTo>
                  <a:lnTo>
                    <a:pt x="4966" y="313"/>
                  </a:lnTo>
                  <a:lnTo>
                    <a:pt x="4961" y="319"/>
                  </a:lnTo>
                  <a:lnTo>
                    <a:pt x="4956" y="325"/>
                  </a:lnTo>
                  <a:lnTo>
                    <a:pt x="4950" y="331"/>
                  </a:lnTo>
                  <a:lnTo>
                    <a:pt x="4943" y="335"/>
                  </a:lnTo>
                  <a:lnTo>
                    <a:pt x="4937" y="340"/>
                  </a:lnTo>
                  <a:lnTo>
                    <a:pt x="4928" y="344"/>
                  </a:lnTo>
                  <a:lnTo>
                    <a:pt x="4921" y="347"/>
                  </a:lnTo>
                  <a:lnTo>
                    <a:pt x="4912" y="349"/>
                  </a:lnTo>
                  <a:lnTo>
                    <a:pt x="4903" y="351"/>
                  </a:lnTo>
                  <a:lnTo>
                    <a:pt x="4893" y="351"/>
                  </a:lnTo>
                  <a:close/>
                  <a:moveTo>
                    <a:pt x="5204" y="346"/>
                  </a:moveTo>
                  <a:lnTo>
                    <a:pt x="5158" y="346"/>
                  </a:lnTo>
                  <a:lnTo>
                    <a:pt x="5155" y="345"/>
                  </a:lnTo>
                  <a:lnTo>
                    <a:pt x="5151" y="342"/>
                  </a:lnTo>
                  <a:lnTo>
                    <a:pt x="5150" y="339"/>
                  </a:lnTo>
                  <a:lnTo>
                    <a:pt x="5149" y="336"/>
                  </a:lnTo>
                  <a:lnTo>
                    <a:pt x="5149" y="182"/>
                  </a:lnTo>
                  <a:lnTo>
                    <a:pt x="5149" y="174"/>
                  </a:lnTo>
                  <a:lnTo>
                    <a:pt x="5147" y="167"/>
                  </a:lnTo>
                  <a:lnTo>
                    <a:pt x="5144" y="160"/>
                  </a:lnTo>
                  <a:lnTo>
                    <a:pt x="5140" y="155"/>
                  </a:lnTo>
                  <a:lnTo>
                    <a:pt x="5136" y="151"/>
                  </a:lnTo>
                  <a:lnTo>
                    <a:pt x="5129" y="148"/>
                  </a:lnTo>
                  <a:lnTo>
                    <a:pt x="5123" y="147"/>
                  </a:lnTo>
                  <a:lnTo>
                    <a:pt x="5116" y="146"/>
                  </a:lnTo>
                  <a:lnTo>
                    <a:pt x="5110" y="146"/>
                  </a:lnTo>
                  <a:lnTo>
                    <a:pt x="5105" y="147"/>
                  </a:lnTo>
                  <a:lnTo>
                    <a:pt x="5101" y="148"/>
                  </a:lnTo>
                  <a:lnTo>
                    <a:pt x="5097" y="150"/>
                  </a:lnTo>
                  <a:lnTo>
                    <a:pt x="5088" y="154"/>
                  </a:lnTo>
                  <a:lnTo>
                    <a:pt x="5082" y="160"/>
                  </a:lnTo>
                  <a:lnTo>
                    <a:pt x="5082" y="336"/>
                  </a:lnTo>
                  <a:lnTo>
                    <a:pt x="5081" y="339"/>
                  </a:lnTo>
                  <a:lnTo>
                    <a:pt x="5080" y="342"/>
                  </a:lnTo>
                  <a:lnTo>
                    <a:pt x="5077" y="345"/>
                  </a:lnTo>
                  <a:lnTo>
                    <a:pt x="5072" y="346"/>
                  </a:lnTo>
                  <a:lnTo>
                    <a:pt x="5027" y="346"/>
                  </a:lnTo>
                  <a:lnTo>
                    <a:pt x="5024" y="345"/>
                  </a:lnTo>
                  <a:lnTo>
                    <a:pt x="5021" y="342"/>
                  </a:lnTo>
                  <a:lnTo>
                    <a:pt x="5020" y="339"/>
                  </a:lnTo>
                  <a:lnTo>
                    <a:pt x="5019" y="336"/>
                  </a:lnTo>
                  <a:lnTo>
                    <a:pt x="5019" y="10"/>
                  </a:lnTo>
                  <a:lnTo>
                    <a:pt x="5020" y="6"/>
                  </a:lnTo>
                  <a:lnTo>
                    <a:pt x="5021" y="2"/>
                  </a:lnTo>
                  <a:lnTo>
                    <a:pt x="5024" y="0"/>
                  </a:lnTo>
                  <a:lnTo>
                    <a:pt x="5027" y="0"/>
                  </a:lnTo>
                  <a:lnTo>
                    <a:pt x="5072" y="0"/>
                  </a:lnTo>
                  <a:lnTo>
                    <a:pt x="5077" y="0"/>
                  </a:lnTo>
                  <a:lnTo>
                    <a:pt x="5080" y="2"/>
                  </a:lnTo>
                  <a:lnTo>
                    <a:pt x="5081" y="6"/>
                  </a:lnTo>
                  <a:lnTo>
                    <a:pt x="5082" y="10"/>
                  </a:lnTo>
                  <a:lnTo>
                    <a:pt x="5082" y="129"/>
                  </a:lnTo>
                  <a:lnTo>
                    <a:pt x="5086" y="125"/>
                  </a:lnTo>
                  <a:lnTo>
                    <a:pt x="5092" y="120"/>
                  </a:lnTo>
                  <a:lnTo>
                    <a:pt x="5099" y="116"/>
                  </a:lnTo>
                  <a:lnTo>
                    <a:pt x="5106" y="113"/>
                  </a:lnTo>
                  <a:lnTo>
                    <a:pt x="5115" y="110"/>
                  </a:lnTo>
                  <a:lnTo>
                    <a:pt x="5123" y="108"/>
                  </a:lnTo>
                  <a:lnTo>
                    <a:pt x="5133" y="106"/>
                  </a:lnTo>
                  <a:lnTo>
                    <a:pt x="5144" y="106"/>
                  </a:lnTo>
                  <a:lnTo>
                    <a:pt x="5150" y="106"/>
                  </a:lnTo>
                  <a:lnTo>
                    <a:pt x="5158" y="107"/>
                  </a:lnTo>
                  <a:lnTo>
                    <a:pt x="5164" y="108"/>
                  </a:lnTo>
                  <a:lnTo>
                    <a:pt x="5170" y="110"/>
                  </a:lnTo>
                  <a:lnTo>
                    <a:pt x="5177" y="112"/>
                  </a:lnTo>
                  <a:lnTo>
                    <a:pt x="5182" y="115"/>
                  </a:lnTo>
                  <a:lnTo>
                    <a:pt x="5187" y="119"/>
                  </a:lnTo>
                  <a:lnTo>
                    <a:pt x="5192" y="122"/>
                  </a:lnTo>
                  <a:lnTo>
                    <a:pt x="5197" y="128"/>
                  </a:lnTo>
                  <a:lnTo>
                    <a:pt x="5201" y="132"/>
                  </a:lnTo>
                  <a:lnTo>
                    <a:pt x="5204" y="138"/>
                  </a:lnTo>
                  <a:lnTo>
                    <a:pt x="5207" y="143"/>
                  </a:lnTo>
                  <a:lnTo>
                    <a:pt x="5209" y="150"/>
                  </a:lnTo>
                  <a:lnTo>
                    <a:pt x="5211" y="157"/>
                  </a:lnTo>
                  <a:lnTo>
                    <a:pt x="5212" y="165"/>
                  </a:lnTo>
                  <a:lnTo>
                    <a:pt x="5212" y="172"/>
                  </a:lnTo>
                  <a:lnTo>
                    <a:pt x="5212" y="336"/>
                  </a:lnTo>
                  <a:lnTo>
                    <a:pt x="5212" y="339"/>
                  </a:lnTo>
                  <a:lnTo>
                    <a:pt x="5210" y="342"/>
                  </a:lnTo>
                  <a:lnTo>
                    <a:pt x="5208" y="345"/>
                  </a:lnTo>
                  <a:lnTo>
                    <a:pt x="5204" y="346"/>
                  </a:lnTo>
                  <a:close/>
                  <a:moveTo>
                    <a:pt x="5320" y="346"/>
                  </a:moveTo>
                  <a:lnTo>
                    <a:pt x="5275" y="346"/>
                  </a:lnTo>
                  <a:lnTo>
                    <a:pt x="5270" y="345"/>
                  </a:lnTo>
                  <a:lnTo>
                    <a:pt x="5267" y="342"/>
                  </a:lnTo>
                  <a:lnTo>
                    <a:pt x="5266" y="339"/>
                  </a:lnTo>
                  <a:lnTo>
                    <a:pt x="5266" y="336"/>
                  </a:lnTo>
                  <a:lnTo>
                    <a:pt x="5266" y="10"/>
                  </a:lnTo>
                  <a:lnTo>
                    <a:pt x="5266" y="6"/>
                  </a:lnTo>
                  <a:lnTo>
                    <a:pt x="5267" y="2"/>
                  </a:lnTo>
                  <a:lnTo>
                    <a:pt x="5270" y="0"/>
                  </a:lnTo>
                  <a:lnTo>
                    <a:pt x="5275" y="0"/>
                  </a:lnTo>
                  <a:lnTo>
                    <a:pt x="5320" y="0"/>
                  </a:lnTo>
                  <a:lnTo>
                    <a:pt x="5324" y="0"/>
                  </a:lnTo>
                  <a:lnTo>
                    <a:pt x="5326" y="2"/>
                  </a:lnTo>
                  <a:lnTo>
                    <a:pt x="5328" y="6"/>
                  </a:lnTo>
                  <a:lnTo>
                    <a:pt x="5328" y="10"/>
                  </a:lnTo>
                  <a:lnTo>
                    <a:pt x="5328" y="336"/>
                  </a:lnTo>
                  <a:lnTo>
                    <a:pt x="5328" y="339"/>
                  </a:lnTo>
                  <a:lnTo>
                    <a:pt x="5326" y="342"/>
                  </a:lnTo>
                  <a:lnTo>
                    <a:pt x="5324" y="345"/>
                  </a:lnTo>
                  <a:lnTo>
                    <a:pt x="5320" y="346"/>
                  </a:lnTo>
                  <a:close/>
                  <a:moveTo>
                    <a:pt x="5439" y="346"/>
                  </a:moveTo>
                  <a:lnTo>
                    <a:pt x="5394" y="346"/>
                  </a:lnTo>
                  <a:lnTo>
                    <a:pt x="5390" y="345"/>
                  </a:lnTo>
                  <a:lnTo>
                    <a:pt x="5387" y="342"/>
                  </a:lnTo>
                  <a:lnTo>
                    <a:pt x="5386" y="339"/>
                  </a:lnTo>
                  <a:lnTo>
                    <a:pt x="5385" y="336"/>
                  </a:lnTo>
                  <a:lnTo>
                    <a:pt x="5385" y="121"/>
                  </a:lnTo>
                  <a:lnTo>
                    <a:pt x="5386" y="117"/>
                  </a:lnTo>
                  <a:lnTo>
                    <a:pt x="5387" y="114"/>
                  </a:lnTo>
                  <a:lnTo>
                    <a:pt x="5390" y="112"/>
                  </a:lnTo>
                  <a:lnTo>
                    <a:pt x="5394" y="112"/>
                  </a:lnTo>
                  <a:lnTo>
                    <a:pt x="5439" y="112"/>
                  </a:lnTo>
                  <a:lnTo>
                    <a:pt x="5443" y="112"/>
                  </a:lnTo>
                  <a:lnTo>
                    <a:pt x="5446" y="114"/>
                  </a:lnTo>
                  <a:lnTo>
                    <a:pt x="5447" y="117"/>
                  </a:lnTo>
                  <a:lnTo>
                    <a:pt x="5448" y="121"/>
                  </a:lnTo>
                  <a:lnTo>
                    <a:pt x="5448" y="336"/>
                  </a:lnTo>
                  <a:lnTo>
                    <a:pt x="5447" y="339"/>
                  </a:lnTo>
                  <a:lnTo>
                    <a:pt x="5446" y="342"/>
                  </a:lnTo>
                  <a:lnTo>
                    <a:pt x="5443" y="345"/>
                  </a:lnTo>
                  <a:lnTo>
                    <a:pt x="5439" y="346"/>
                  </a:lnTo>
                  <a:close/>
                  <a:moveTo>
                    <a:pt x="5417" y="79"/>
                  </a:moveTo>
                  <a:lnTo>
                    <a:pt x="5409" y="79"/>
                  </a:lnTo>
                  <a:lnTo>
                    <a:pt x="5402" y="77"/>
                  </a:lnTo>
                  <a:lnTo>
                    <a:pt x="5397" y="75"/>
                  </a:lnTo>
                  <a:lnTo>
                    <a:pt x="5391" y="71"/>
                  </a:lnTo>
                  <a:lnTo>
                    <a:pt x="5387" y="67"/>
                  </a:lnTo>
                  <a:lnTo>
                    <a:pt x="5385" y="62"/>
                  </a:lnTo>
                  <a:lnTo>
                    <a:pt x="5383" y="57"/>
                  </a:lnTo>
                  <a:lnTo>
                    <a:pt x="5382" y="51"/>
                  </a:lnTo>
                  <a:lnTo>
                    <a:pt x="5383" y="46"/>
                  </a:lnTo>
                  <a:lnTo>
                    <a:pt x="5385" y="40"/>
                  </a:lnTo>
                  <a:lnTo>
                    <a:pt x="5387" y="35"/>
                  </a:lnTo>
                  <a:lnTo>
                    <a:pt x="5391" y="31"/>
                  </a:lnTo>
                  <a:lnTo>
                    <a:pt x="5397" y="28"/>
                  </a:lnTo>
                  <a:lnTo>
                    <a:pt x="5402" y="26"/>
                  </a:lnTo>
                  <a:lnTo>
                    <a:pt x="5409" y="23"/>
                  </a:lnTo>
                  <a:lnTo>
                    <a:pt x="5417" y="23"/>
                  </a:lnTo>
                  <a:lnTo>
                    <a:pt x="5424" y="23"/>
                  </a:lnTo>
                  <a:lnTo>
                    <a:pt x="5430" y="26"/>
                  </a:lnTo>
                  <a:lnTo>
                    <a:pt x="5437" y="28"/>
                  </a:lnTo>
                  <a:lnTo>
                    <a:pt x="5442" y="31"/>
                  </a:lnTo>
                  <a:lnTo>
                    <a:pt x="5446" y="35"/>
                  </a:lnTo>
                  <a:lnTo>
                    <a:pt x="5448" y="40"/>
                  </a:lnTo>
                  <a:lnTo>
                    <a:pt x="5450" y="46"/>
                  </a:lnTo>
                  <a:lnTo>
                    <a:pt x="5451" y="51"/>
                  </a:lnTo>
                  <a:lnTo>
                    <a:pt x="5450" y="57"/>
                  </a:lnTo>
                  <a:lnTo>
                    <a:pt x="5448" y="62"/>
                  </a:lnTo>
                  <a:lnTo>
                    <a:pt x="5446" y="67"/>
                  </a:lnTo>
                  <a:lnTo>
                    <a:pt x="5442" y="71"/>
                  </a:lnTo>
                  <a:lnTo>
                    <a:pt x="5437" y="75"/>
                  </a:lnTo>
                  <a:lnTo>
                    <a:pt x="5430" y="77"/>
                  </a:lnTo>
                  <a:lnTo>
                    <a:pt x="5424" y="79"/>
                  </a:lnTo>
                  <a:lnTo>
                    <a:pt x="5417" y="79"/>
                  </a:lnTo>
                  <a:close/>
                  <a:moveTo>
                    <a:pt x="5593" y="351"/>
                  </a:moveTo>
                  <a:lnTo>
                    <a:pt x="5582" y="351"/>
                  </a:lnTo>
                  <a:lnTo>
                    <a:pt x="5573" y="349"/>
                  </a:lnTo>
                  <a:lnTo>
                    <a:pt x="5563" y="347"/>
                  </a:lnTo>
                  <a:lnTo>
                    <a:pt x="5555" y="344"/>
                  </a:lnTo>
                  <a:lnTo>
                    <a:pt x="5545" y="339"/>
                  </a:lnTo>
                  <a:lnTo>
                    <a:pt x="5537" y="334"/>
                  </a:lnTo>
                  <a:lnTo>
                    <a:pt x="5529" y="328"/>
                  </a:lnTo>
                  <a:lnTo>
                    <a:pt x="5522" y="321"/>
                  </a:lnTo>
                  <a:lnTo>
                    <a:pt x="5516" y="313"/>
                  </a:lnTo>
                  <a:lnTo>
                    <a:pt x="5510" y="303"/>
                  </a:lnTo>
                  <a:lnTo>
                    <a:pt x="5505" y="294"/>
                  </a:lnTo>
                  <a:lnTo>
                    <a:pt x="5501" y="282"/>
                  </a:lnTo>
                  <a:lnTo>
                    <a:pt x="5498" y="271"/>
                  </a:lnTo>
                  <a:lnTo>
                    <a:pt x="5495" y="258"/>
                  </a:lnTo>
                  <a:lnTo>
                    <a:pt x="5494" y="243"/>
                  </a:lnTo>
                  <a:lnTo>
                    <a:pt x="5493" y="229"/>
                  </a:lnTo>
                  <a:lnTo>
                    <a:pt x="5494" y="215"/>
                  </a:lnTo>
                  <a:lnTo>
                    <a:pt x="5495" y="201"/>
                  </a:lnTo>
                  <a:lnTo>
                    <a:pt x="5497" y="189"/>
                  </a:lnTo>
                  <a:lnTo>
                    <a:pt x="5500" y="177"/>
                  </a:lnTo>
                  <a:lnTo>
                    <a:pt x="5504" y="166"/>
                  </a:lnTo>
                  <a:lnTo>
                    <a:pt x="5508" y="156"/>
                  </a:lnTo>
                  <a:lnTo>
                    <a:pt x="5514" y="147"/>
                  </a:lnTo>
                  <a:lnTo>
                    <a:pt x="5520" y="138"/>
                  </a:lnTo>
                  <a:lnTo>
                    <a:pt x="5527" y="131"/>
                  </a:lnTo>
                  <a:lnTo>
                    <a:pt x="5535" y="125"/>
                  </a:lnTo>
                  <a:lnTo>
                    <a:pt x="5543" y="118"/>
                  </a:lnTo>
                  <a:lnTo>
                    <a:pt x="5551" y="114"/>
                  </a:lnTo>
                  <a:lnTo>
                    <a:pt x="5562" y="110"/>
                  </a:lnTo>
                  <a:lnTo>
                    <a:pt x="5571" y="108"/>
                  </a:lnTo>
                  <a:lnTo>
                    <a:pt x="5583" y="106"/>
                  </a:lnTo>
                  <a:lnTo>
                    <a:pt x="5595" y="106"/>
                  </a:lnTo>
                  <a:lnTo>
                    <a:pt x="5605" y="106"/>
                  </a:lnTo>
                  <a:lnTo>
                    <a:pt x="5615" y="107"/>
                  </a:lnTo>
                  <a:lnTo>
                    <a:pt x="5623" y="109"/>
                  </a:lnTo>
                  <a:lnTo>
                    <a:pt x="5631" y="112"/>
                  </a:lnTo>
                  <a:lnTo>
                    <a:pt x="5639" y="115"/>
                  </a:lnTo>
                  <a:lnTo>
                    <a:pt x="5645" y="118"/>
                  </a:lnTo>
                  <a:lnTo>
                    <a:pt x="5651" y="122"/>
                  </a:lnTo>
                  <a:lnTo>
                    <a:pt x="5657" y="127"/>
                  </a:lnTo>
                  <a:lnTo>
                    <a:pt x="5662" y="131"/>
                  </a:lnTo>
                  <a:lnTo>
                    <a:pt x="5666" y="136"/>
                  </a:lnTo>
                  <a:lnTo>
                    <a:pt x="5669" y="141"/>
                  </a:lnTo>
                  <a:lnTo>
                    <a:pt x="5673" y="146"/>
                  </a:lnTo>
                  <a:lnTo>
                    <a:pt x="5675" y="151"/>
                  </a:lnTo>
                  <a:lnTo>
                    <a:pt x="5677" y="156"/>
                  </a:lnTo>
                  <a:lnTo>
                    <a:pt x="5677" y="160"/>
                  </a:lnTo>
                  <a:lnTo>
                    <a:pt x="5678" y="165"/>
                  </a:lnTo>
                  <a:lnTo>
                    <a:pt x="5677" y="171"/>
                  </a:lnTo>
                  <a:lnTo>
                    <a:pt x="5676" y="176"/>
                  </a:lnTo>
                  <a:lnTo>
                    <a:pt x="5674" y="181"/>
                  </a:lnTo>
                  <a:lnTo>
                    <a:pt x="5670" y="186"/>
                  </a:lnTo>
                  <a:lnTo>
                    <a:pt x="5666" y="189"/>
                  </a:lnTo>
                  <a:lnTo>
                    <a:pt x="5662" y="191"/>
                  </a:lnTo>
                  <a:lnTo>
                    <a:pt x="5656" y="193"/>
                  </a:lnTo>
                  <a:lnTo>
                    <a:pt x="5649" y="193"/>
                  </a:lnTo>
                  <a:lnTo>
                    <a:pt x="5644" y="193"/>
                  </a:lnTo>
                  <a:lnTo>
                    <a:pt x="5639" y="191"/>
                  </a:lnTo>
                  <a:lnTo>
                    <a:pt x="5636" y="189"/>
                  </a:lnTo>
                  <a:lnTo>
                    <a:pt x="5631" y="187"/>
                  </a:lnTo>
                  <a:lnTo>
                    <a:pt x="5629" y="182"/>
                  </a:lnTo>
                  <a:lnTo>
                    <a:pt x="5626" y="179"/>
                  </a:lnTo>
                  <a:lnTo>
                    <a:pt x="5624" y="175"/>
                  </a:lnTo>
                  <a:lnTo>
                    <a:pt x="5623" y="171"/>
                  </a:lnTo>
                  <a:lnTo>
                    <a:pt x="5620" y="161"/>
                  </a:lnTo>
                  <a:lnTo>
                    <a:pt x="5614" y="152"/>
                  </a:lnTo>
                  <a:lnTo>
                    <a:pt x="5609" y="148"/>
                  </a:lnTo>
                  <a:lnTo>
                    <a:pt x="5604" y="143"/>
                  </a:lnTo>
                  <a:lnTo>
                    <a:pt x="5599" y="141"/>
                  </a:lnTo>
                  <a:lnTo>
                    <a:pt x="5591" y="140"/>
                  </a:lnTo>
                  <a:lnTo>
                    <a:pt x="5587" y="141"/>
                  </a:lnTo>
                  <a:lnTo>
                    <a:pt x="5583" y="141"/>
                  </a:lnTo>
                  <a:lnTo>
                    <a:pt x="5579" y="143"/>
                  </a:lnTo>
                  <a:lnTo>
                    <a:pt x="5576" y="146"/>
                  </a:lnTo>
                  <a:lnTo>
                    <a:pt x="5569" y="151"/>
                  </a:lnTo>
                  <a:lnTo>
                    <a:pt x="5563" y="158"/>
                  </a:lnTo>
                  <a:lnTo>
                    <a:pt x="5558" y="169"/>
                  </a:lnTo>
                  <a:lnTo>
                    <a:pt x="5555" y="180"/>
                  </a:lnTo>
                  <a:lnTo>
                    <a:pt x="5551" y="195"/>
                  </a:lnTo>
                  <a:lnTo>
                    <a:pt x="5551" y="211"/>
                  </a:lnTo>
                  <a:lnTo>
                    <a:pt x="5551" y="228"/>
                  </a:lnTo>
                  <a:lnTo>
                    <a:pt x="5555" y="243"/>
                  </a:lnTo>
                  <a:lnTo>
                    <a:pt x="5557" y="251"/>
                  </a:lnTo>
                  <a:lnTo>
                    <a:pt x="5559" y="258"/>
                  </a:lnTo>
                  <a:lnTo>
                    <a:pt x="5562" y="266"/>
                  </a:lnTo>
                  <a:lnTo>
                    <a:pt x="5565" y="272"/>
                  </a:lnTo>
                  <a:lnTo>
                    <a:pt x="5568" y="277"/>
                  </a:lnTo>
                  <a:lnTo>
                    <a:pt x="5573" y="282"/>
                  </a:lnTo>
                  <a:lnTo>
                    <a:pt x="5578" y="287"/>
                  </a:lnTo>
                  <a:lnTo>
                    <a:pt x="5582" y="291"/>
                  </a:lnTo>
                  <a:lnTo>
                    <a:pt x="5588" y="294"/>
                  </a:lnTo>
                  <a:lnTo>
                    <a:pt x="5594" y="296"/>
                  </a:lnTo>
                  <a:lnTo>
                    <a:pt x="5601" y="297"/>
                  </a:lnTo>
                  <a:lnTo>
                    <a:pt x="5607" y="298"/>
                  </a:lnTo>
                  <a:lnTo>
                    <a:pt x="5616" y="297"/>
                  </a:lnTo>
                  <a:lnTo>
                    <a:pt x="5623" y="295"/>
                  </a:lnTo>
                  <a:lnTo>
                    <a:pt x="5629" y="292"/>
                  </a:lnTo>
                  <a:lnTo>
                    <a:pt x="5636" y="288"/>
                  </a:lnTo>
                  <a:lnTo>
                    <a:pt x="5644" y="278"/>
                  </a:lnTo>
                  <a:lnTo>
                    <a:pt x="5651" y="267"/>
                  </a:lnTo>
                  <a:lnTo>
                    <a:pt x="5655" y="263"/>
                  </a:lnTo>
                  <a:lnTo>
                    <a:pt x="5658" y="260"/>
                  </a:lnTo>
                  <a:lnTo>
                    <a:pt x="5662" y="259"/>
                  </a:lnTo>
                  <a:lnTo>
                    <a:pt x="5666" y="258"/>
                  </a:lnTo>
                  <a:lnTo>
                    <a:pt x="5668" y="259"/>
                  </a:lnTo>
                  <a:lnTo>
                    <a:pt x="5671" y="259"/>
                  </a:lnTo>
                  <a:lnTo>
                    <a:pt x="5674" y="261"/>
                  </a:lnTo>
                  <a:lnTo>
                    <a:pt x="5675" y="262"/>
                  </a:lnTo>
                  <a:lnTo>
                    <a:pt x="5678" y="268"/>
                  </a:lnTo>
                  <a:lnTo>
                    <a:pt x="5679" y="273"/>
                  </a:lnTo>
                  <a:lnTo>
                    <a:pt x="5678" y="280"/>
                  </a:lnTo>
                  <a:lnTo>
                    <a:pt x="5677" y="287"/>
                  </a:lnTo>
                  <a:lnTo>
                    <a:pt x="5675" y="293"/>
                  </a:lnTo>
                  <a:lnTo>
                    <a:pt x="5673" y="300"/>
                  </a:lnTo>
                  <a:lnTo>
                    <a:pt x="5669" y="307"/>
                  </a:lnTo>
                  <a:lnTo>
                    <a:pt x="5665" y="313"/>
                  </a:lnTo>
                  <a:lnTo>
                    <a:pt x="5660" y="319"/>
                  </a:lnTo>
                  <a:lnTo>
                    <a:pt x="5655" y="325"/>
                  </a:lnTo>
                  <a:lnTo>
                    <a:pt x="5649" y="331"/>
                  </a:lnTo>
                  <a:lnTo>
                    <a:pt x="5642" y="335"/>
                  </a:lnTo>
                  <a:lnTo>
                    <a:pt x="5636" y="340"/>
                  </a:lnTo>
                  <a:lnTo>
                    <a:pt x="5627" y="344"/>
                  </a:lnTo>
                  <a:lnTo>
                    <a:pt x="5620" y="347"/>
                  </a:lnTo>
                  <a:lnTo>
                    <a:pt x="5611" y="349"/>
                  </a:lnTo>
                  <a:lnTo>
                    <a:pt x="5602" y="351"/>
                  </a:lnTo>
                  <a:lnTo>
                    <a:pt x="5593" y="351"/>
                  </a:lnTo>
                  <a:close/>
                  <a:moveTo>
                    <a:pt x="5903" y="346"/>
                  </a:moveTo>
                  <a:lnTo>
                    <a:pt x="5857" y="346"/>
                  </a:lnTo>
                  <a:lnTo>
                    <a:pt x="5854" y="345"/>
                  </a:lnTo>
                  <a:lnTo>
                    <a:pt x="5850" y="342"/>
                  </a:lnTo>
                  <a:lnTo>
                    <a:pt x="5849" y="339"/>
                  </a:lnTo>
                  <a:lnTo>
                    <a:pt x="5848" y="336"/>
                  </a:lnTo>
                  <a:lnTo>
                    <a:pt x="5848" y="182"/>
                  </a:lnTo>
                  <a:lnTo>
                    <a:pt x="5848" y="174"/>
                  </a:lnTo>
                  <a:lnTo>
                    <a:pt x="5846" y="167"/>
                  </a:lnTo>
                  <a:lnTo>
                    <a:pt x="5843" y="160"/>
                  </a:lnTo>
                  <a:lnTo>
                    <a:pt x="5839" y="155"/>
                  </a:lnTo>
                  <a:lnTo>
                    <a:pt x="5835" y="151"/>
                  </a:lnTo>
                  <a:lnTo>
                    <a:pt x="5828" y="148"/>
                  </a:lnTo>
                  <a:lnTo>
                    <a:pt x="5822" y="147"/>
                  </a:lnTo>
                  <a:lnTo>
                    <a:pt x="5815" y="146"/>
                  </a:lnTo>
                  <a:lnTo>
                    <a:pt x="5809" y="146"/>
                  </a:lnTo>
                  <a:lnTo>
                    <a:pt x="5804" y="147"/>
                  </a:lnTo>
                  <a:lnTo>
                    <a:pt x="5800" y="148"/>
                  </a:lnTo>
                  <a:lnTo>
                    <a:pt x="5796" y="150"/>
                  </a:lnTo>
                  <a:lnTo>
                    <a:pt x="5787" y="154"/>
                  </a:lnTo>
                  <a:lnTo>
                    <a:pt x="5781" y="160"/>
                  </a:lnTo>
                  <a:lnTo>
                    <a:pt x="5781" y="336"/>
                  </a:lnTo>
                  <a:lnTo>
                    <a:pt x="5780" y="339"/>
                  </a:lnTo>
                  <a:lnTo>
                    <a:pt x="5779" y="342"/>
                  </a:lnTo>
                  <a:lnTo>
                    <a:pt x="5776" y="345"/>
                  </a:lnTo>
                  <a:lnTo>
                    <a:pt x="5771" y="346"/>
                  </a:lnTo>
                  <a:lnTo>
                    <a:pt x="5726" y="346"/>
                  </a:lnTo>
                  <a:lnTo>
                    <a:pt x="5722" y="345"/>
                  </a:lnTo>
                  <a:lnTo>
                    <a:pt x="5720" y="342"/>
                  </a:lnTo>
                  <a:lnTo>
                    <a:pt x="5719" y="339"/>
                  </a:lnTo>
                  <a:lnTo>
                    <a:pt x="5718" y="336"/>
                  </a:lnTo>
                  <a:lnTo>
                    <a:pt x="5718" y="10"/>
                  </a:lnTo>
                  <a:lnTo>
                    <a:pt x="5719" y="6"/>
                  </a:lnTo>
                  <a:lnTo>
                    <a:pt x="5720" y="2"/>
                  </a:lnTo>
                  <a:lnTo>
                    <a:pt x="5722" y="0"/>
                  </a:lnTo>
                  <a:lnTo>
                    <a:pt x="5726" y="0"/>
                  </a:lnTo>
                  <a:lnTo>
                    <a:pt x="5771" y="0"/>
                  </a:lnTo>
                  <a:lnTo>
                    <a:pt x="5776" y="0"/>
                  </a:lnTo>
                  <a:lnTo>
                    <a:pt x="5779" y="2"/>
                  </a:lnTo>
                  <a:lnTo>
                    <a:pt x="5780" y="6"/>
                  </a:lnTo>
                  <a:lnTo>
                    <a:pt x="5781" y="10"/>
                  </a:lnTo>
                  <a:lnTo>
                    <a:pt x="5781" y="129"/>
                  </a:lnTo>
                  <a:lnTo>
                    <a:pt x="5785" y="125"/>
                  </a:lnTo>
                  <a:lnTo>
                    <a:pt x="5790" y="120"/>
                  </a:lnTo>
                  <a:lnTo>
                    <a:pt x="5798" y="116"/>
                  </a:lnTo>
                  <a:lnTo>
                    <a:pt x="5805" y="113"/>
                  </a:lnTo>
                  <a:lnTo>
                    <a:pt x="5814" y="110"/>
                  </a:lnTo>
                  <a:lnTo>
                    <a:pt x="5822" y="108"/>
                  </a:lnTo>
                  <a:lnTo>
                    <a:pt x="5833" y="106"/>
                  </a:lnTo>
                  <a:lnTo>
                    <a:pt x="5843" y="106"/>
                  </a:lnTo>
                  <a:lnTo>
                    <a:pt x="5849" y="106"/>
                  </a:lnTo>
                  <a:lnTo>
                    <a:pt x="5857" y="107"/>
                  </a:lnTo>
                  <a:lnTo>
                    <a:pt x="5863" y="108"/>
                  </a:lnTo>
                  <a:lnTo>
                    <a:pt x="5869" y="110"/>
                  </a:lnTo>
                  <a:lnTo>
                    <a:pt x="5876" y="112"/>
                  </a:lnTo>
                  <a:lnTo>
                    <a:pt x="5881" y="115"/>
                  </a:lnTo>
                  <a:lnTo>
                    <a:pt x="5886" y="119"/>
                  </a:lnTo>
                  <a:lnTo>
                    <a:pt x="5892" y="122"/>
                  </a:lnTo>
                  <a:lnTo>
                    <a:pt x="5896" y="128"/>
                  </a:lnTo>
                  <a:lnTo>
                    <a:pt x="5900" y="132"/>
                  </a:lnTo>
                  <a:lnTo>
                    <a:pt x="5903" y="138"/>
                  </a:lnTo>
                  <a:lnTo>
                    <a:pt x="5906" y="143"/>
                  </a:lnTo>
                  <a:lnTo>
                    <a:pt x="5908" y="150"/>
                  </a:lnTo>
                  <a:lnTo>
                    <a:pt x="5910" y="157"/>
                  </a:lnTo>
                  <a:lnTo>
                    <a:pt x="5912" y="165"/>
                  </a:lnTo>
                  <a:lnTo>
                    <a:pt x="5912" y="172"/>
                  </a:lnTo>
                  <a:lnTo>
                    <a:pt x="5912" y="336"/>
                  </a:lnTo>
                  <a:lnTo>
                    <a:pt x="5912" y="339"/>
                  </a:lnTo>
                  <a:lnTo>
                    <a:pt x="5909" y="342"/>
                  </a:lnTo>
                  <a:lnTo>
                    <a:pt x="5907" y="345"/>
                  </a:lnTo>
                  <a:lnTo>
                    <a:pt x="5903" y="346"/>
                  </a:lnTo>
                  <a:close/>
                  <a:moveTo>
                    <a:pt x="6050" y="140"/>
                  </a:moveTo>
                  <a:lnTo>
                    <a:pt x="6045" y="141"/>
                  </a:lnTo>
                  <a:lnTo>
                    <a:pt x="6040" y="142"/>
                  </a:lnTo>
                  <a:lnTo>
                    <a:pt x="6036" y="143"/>
                  </a:lnTo>
                  <a:lnTo>
                    <a:pt x="6032" y="147"/>
                  </a:lnTo>
                  <a:lnTo>
                    <a:pt x="6028" y="150"/>
                  </a:lnTo>
                  <a:lnTo>
                    <a:pt x="6024" y="153"/>
                  </a:lnTo>
                  <a:lnTo>
                    <a:pt x="6021" y="157"/>
                  </a:lnTo>
                  <a:lnTo>
                    <a:pt x="6019" y="161"/>
                  </a:lnTo>
                  <a:lnTo>
                    <a:pt x="6015" y="171"/>
                  </a:lnTo>
                  <a:lnTo>
                    <a:pt x="6012" y="181"/>
                  </a:lnTo>
                  <a:lnTo>
                    <a:pt x="6009" y="193"/>
                  </a:lnTo>
                  <a:lnTo>
                    <a:pt x="6008" y="203"/>
                  </a:lnTo>
                  <a:lnTo>
                    <a:pt x="6087" y="190"/>
                  </a:lnTo>
                  <a:lnTo>
                    <a:pt x="6086" y="180"/>
                  </a:lnTo>
                  <a:lnTo>
                    <a:pt x="6085" y="172"/>
                  </a:lnTo>
                  <a:lnTo>
                    <a:pt x="6082" y="163"/>
                  </a:lnTo>
                  <a:lnTo>
                    <a:pt x="6079" y="156"/>
                  </a:lnTo>
                  <a:lnTo>
                    <a:pt x="6074" y="150"/>
                  </a:lnTo>
                  <a:lnTo>
                    <a:pt x="6067" y="145"/>
                  </a:lnTo>
                  <a:lnTo>
                    <a:pt x="6064" y="143"/>
                  </a:lnTo>
                  <a:lnTo>
                    <a:pt x="6060" y="141"/>
                  </a:lnTo>
                  <a:lnTo>
                    <a:pt x="6056" y="141"/>
                  </a:lnTo>
                  <a:lnTo>
                    <a:pt x="6050" y="140"/>
                  </a:lnTo>
                  <a:close/>
                  <a:moveTo>
                    <a:pt x="6058" y="351"/>
                  </a:moveTo>
                  <a:lnTo>
                    <a:pt x="6047" y="351"/>
                  </a:lnTo>
                  <a:lnTo>
                    <a:pt x="6037" y="349"/>
                  </a:lnTo>
                  <a:lnTo>
                    <a:pt x="6027" y="347"/>
                  </a:lnTo>
                  <a:lnTo>
                    <a:pt x="6018" y="344"/>
                  </a:lnTo>
                  <a:lnTo>
                    <a:pt x="6008" y="339"/>
                  </a:lnTo>
                  <a:lnTo>
                    <a:pt x="6000" y="335"/>
                  </a:lnTo>
                  <a:lnTo>
                    <a:pt x="5993" y="329"/>
                  </a:lnTo>
                  <a:lnTo>
                    <a:pt x="5985" y="321"/>
                  </a:lnTo>
                  <a:lnTo>
                    <a:pt x="5978" y="313"/>
                  </a:lnTo>
                  <a:lnTo>
                    <a:pt x="5973" y="305"/>
                  </a:lnTo>
                  <a:lnTo>
                    <a:pt x="5967" y="294"/>
                  </a:lnTo>
                  <a:lnTo>
                    <a:pt x="5962" y="282"/>
                  </a:lnTo>
                  <a:lnTo>
                    <a:pt x="5959" y="271"/>
                  </a:lnTo>
                  <a:lnTo>
                    <a:pt x="5957" y="257"/>
                  </a:lnTo>
                  <a:lnTo>
                    <a:pt x="5955" y="242"/>
                  </a:lnTo>
                  <a:lnTo>
                    <a:pt x="5955" y="227"/>
                  </a:lnTo>
                  <a:lnTo>
                    <a:pt x="5955" y="211"/>
                  </a:lnTo>
                  <a:lnTo>
                    <a:pt x="5957" y="197"/>
                  </a:lnTo>
                  <a:lnTo>
                    <a:pt x="5959" y="185"/>
                  </a:lnTo>
                  <a:lnTo>
                    <a:pt x="5963" y="172"/>
                  </a:lnTo>
                  <a:lnTo>
                    <a:pt x="5967" y="161"/>
                  </a:lnTo>
                  <a:lnTo>
                    <a:pt x="5973" y="151"/>
                  </a:lnTo>
                  <a:lnTo>
                    <a:pt x="5979" y="142"/>
                  </a:lnTo>
                  <a:lnTo>
                    <a:pt x="5985" y="135"/>
                  </a:lnTo>
                  <a:lnTo>
                    <a:pt x="5993" y="128"/>
                  </a:lnTo>
                  <a:lnTo>
                    <a:pt x="6001" y="121"/>
                  </a:lnTo>
                  <a:lnTo>
                    <a:pt x="6009" y="117"/>
                  </a:lnTo>
                  <a:lnTo>
                    <a:pt x="6019" y="113"/>
                  </a:lnTo>
                  <a:lnTo>
                    <a:pt x="6027" y="110"/>
                  </a:lnTo>
                  <a:lnTo>
                    <a:pt x="6038" y="108"/>
                  </a:lnTo>
                  <a:lnTo>
                    <a:pt x="6047" y="106"/>
                  </a:lnTo>
                  <a:lnTo>
                    <a:pt x="6058" y="106"/>
                  </a:lnTo>
                  <a:lnTo>
                    <a:pt x="6067" y="106"/>
                  </a:lnTo>
                  <a:lnTo>
                    <a:pt x="6077" y="108"/>
                  </a:lnTo>
                  <a:lnTo>
                    <a:pt x="6085" y="110"/>
                  </a:lnTo>
                  <a:lnTo>
                    <a:pt x="6094" y="113"/>
                  </a:lnTo>
                  <a:lnTo>
                    <a:pt x="6102" y="117"/>
                  </a:lnTo>
                  <a:lnTo>
                    <a:pt x="6109" y="121"/>
                  </a:lnTo>
                  <a:lnTo>
                    <a:pt x="6116" y="127"/>
                  </a:lnTo>
                  <a:lnTo>
                    <a:pt x="6122" y="133"/>
                  </a:lnTo>
                  <a:lnTo>
                    <a:pt x="6127" y="139"/>
                  </a:lnTo>
                  <a:lnTo>
                    <a:pt x="6133" y="147"/>
                  </a:lnTo>
                  <a:lnTo>
                    <a:pt x="6137" y="154"/>
                  </a:lnTo>
                  <a:lnTo>
                    <a:pt x="6140" y="161"/>
                  </a:lnTo>
                  <a:lnTo>
                    <a:pt x="6142" y="170"/>
                  </a:lnTo>
                  <a:lnTo>
                    <a:pt x="6144" y="179"/>
                  </a:lnTo>
                  <a:lnTo>
                    <a:pt x="6145" y="188"/>
                  </a:lnTo>
                  <a:lnTo>
                    <a:pt x="6146" y="197"/>
                  </a:lnTo>
                  <a:lnTo>
                    <a:pt x="6146" y="201"/>
                  </a:lnTo>
                  <a:lnTo>
                    <a:pt x="6145" y="206"/>
                  </a:lnTo>
                  <a:lnTo>
                    <a:pt x="6144" y="209"/>
                  </a:lnTo>
                  <a:lnTo>
                    <a:pt x="6142" y="211"/>
                  </a:lnTo>
                  <a:lnTo>
                    <a:pt x="6137" y="214"/>
                  </a:lnTo>
                  <a:lnTo>
                    <a:pt x="6131" y="216"/>
                  </a:lnTo>
                  <a:lnTo>
                    <a:pt x="6013" y="236"/>
                  </a:lnTo>
                  <a:lnTo>
                    <a:pt x="6015" y="249"/>
                  </a:lnTo>
                  <a:lnTo>
                    <a:pt x="6018" y="260"/>
                  </a:lnTo>
                  <a:lnTo>
                    <a:pt x="6023" y="271"/>
                  </a:lnTo>
                  <a:lnTo>
                    <a:pt x="6029" y="280"/>
                  </a:lnTo>
                  <a:lnTo>
                    <a:pt x="6033" y="285"/>
                  </a:lnTo>
                  <a:lnTo>
                    <a:pt x="6037" y="289"/>
                  </a:lnTo>
                  <a:lnTo>
                    <a:pt x="6042" y="292"/>
                  </a:lnTo>
                  <a:lnTo>
                    <a:pt x="6046" y="294"/>
                  </a:lnTo>
                  <a:lnTo>
                    <a:pt x="6052" y="296"/>
                  </a:lnTo>
                  <a:lnTo>
                    <a:pt x="6058" y="298"/>
                  </a:lnTo>
                  <a:lnTo>
                    <a:pt x="6064" y="299"/>
                  </a:lnTo>
                  <a:lnTo>
                    <a:pt x="6070" y="299"/>
                  </a:lnTo>
                  <a:lnTo>
                    <a:pt x="6080" y="298"/>
                  </a:lnTo>
                  <a:lnTo>
                    <a:pt x="6087" y="296"/>
                  </a:lnTo>
                  <a:lnTo>
                    <a:pt x="6096" y="293"/>
                  </a:lnTo>
                  <a:lnTo>
                    <a:pt x="6102" y="289"/>
                  </a:lnTo>
                  <a:lnTo>
                    <a:pt x="6108" y="283"/>
                  </a:lnTo>
                  <a:lnTo>
                    <a:pt x="6114" y="279"/>
                  </a:lnTo>
                  <a:lnTo>
                    <a:pt x="6118" y="274"/>
                  </a:lnTo>
                  <a:lnTo>
                    <a:pt x="6121" y="269"/>
                  </a:lnTo>
                  <a:lnTo>
                    <a:pt x="6123" y="266"/>
                  </a:lnTo>
                  <a:lnTo>
                    <a:pt x="6126" y="262"/>
                  </a:lnTo>
                  <a:lnTo>
                    <a:pt x="6131" y="261"/>
                  </a:lnTo>
                  <a:lnTo>
                    <a:pt x="6135" y="260"/>
                  </a:lnTo>
                  <a:lnTo>
                    <a:pt x="6137" y="260"/>
                  </a:lnTo>
                  <a:lnTo>
                    <a:pt x="6139" y="261"/>
                  </a:lnTo>
                  <a:lnTo>
                    <a:pt x="6141" y="262"/>
                  </a:lnTo>
                  <a:lnTo>
                    <a:pt x="6143" y="265"/>
                  </a:lnTo>
                  <a:lnTo>
                    <a:pt x="6146" y="269"/>
                  </a:lnTo>
                  <a:lnTo>
                    <a:pt x="6147" y="275"/>
                  </a:lnTo>
                  <a:lnTo>
                    <a:pt x="6146" y="281"/>
                  </a:lnTo>
                  <a:lnTo>
                    <a:pt x="6145" y="288"/>
                  </a:lnTo>
                  <a:lnTo>
                    <a:pt x="6143" y="294"/>
                  </a:lnTo>
                  <a:lnTo>
                    <a:pt x="6140" y="300"/>
                  </a:lnTo>
                  <a:lnTo>
                    <a:pt x="6137" y="308"/>
                  </a:lnTo>
                  <a:lnTo>
                    <a:pt x="6133" y="314"/>
                  </a:lnTo>
                  <a:lnTo>
                    <a:pt x="6127" y="319"/>
                  </a:lnTo>
                  <a:lnTo>
                    <a:pt x="6122" y="326"/>
                  </a:lnTo>
                  <a:lnTo>
                    <a:pt x="6116" y="331"/>
                  </a:lnTo>
                  <a:lnTo>
                    <a:pt x="6109" y="336"/>
                  </a:lnTo>
                  <a:lnTo>
                    <a:pt x="6102" y="340"/>
                  </a:lnTo>
                  <a:lnTo>
                    <a:pt x="6095" y="344"/>
                  </a:lnTo>
                  <a:lnTo>
                    <a:pt x="6086" y="347"/>
                  </a:lnTo>
                  <a:lnTo>
                    <a:pt x="6077" y="349"/>
                  </a:lnTo>
                  <a:lnTo>
                    <a:pt x="6067" y="351"/>
                  </a:lnTo>
                  <a:lnTo>
                    <a:pt x="6058" y="351"/>
                  </a:lnTo>
                  <a:close/>
                  <a:moveTo>
                    <a:pt x="6319" y="172"/>
                  </a:moveTo>
                  <a:lnTo>
                    <a:pt x="6315" y="172"/>
                  </a:lnTo>
                  <a:lnTo>
                    <a:pt x="6311" y="171"/>
                  </a:lnTo>
                  <a:lnTo>
                    <a:pt x="6306" y="170"/>
                  </a:lnTo>
                  <a:lnTo>
                    <a:pt x="6303" y="168"/>
                  </a:lnTo>
                  <a:lnTo>
                    <a:pt x="6299" y="162"/>
                  </a:lnTo>
                  <a:lnTo>
                    <a:pt x="6295" y="157"/>
                  </a:lnTo>
                  <a:lnTo>
                    <a:pt x="6292" y="151"/>
                  </a:lnTo>
                  <a:lnTo>
                    <a:pt x="6287" y="146"/>
                  </a:lnTo>
                  <a:lnTo>
                    <a:pt x="6285" y="145"/>
                  </a:lnTo>
                  <a:lnTo>
                    <a:pt x="6282" y="142"/>
                  </a:lnTo>
                  <a:lnTo>
                    <a:pt x="6278" y="141"/>
                  </a:lnTo>
                  <a:lnTo>
                    <a:pt x="6274" y="141"/>
                  </a:lnTo>
                  <a:lnTo>
                    <a:pt x="6269" y="141"/>
                  </a:lnTo>
                  <a:lnTo>
                    <a:pt x="6265" y="142"/>
                  </a:lnTo>
                  <a:lnTo>
                    <a:pt x="6261" y="145"/>
                  </a:lnTo>
                  <a:lnTo>
                    <a:pt x="6258" y="147"/>
                  </a:lnTo>
                  <a:lnTo>
                    <a:pt x="6256" y="149"/>
                  </a:lnTo>
                  <a:lnTo>
                    <a:pt x="6254" y="152"/>
                  </a:lnTo>
                  <a:lnTo>
                    <a:pt x="6253" y="156"/>
                  </a:lnTo>
                  <a:lnTo>
                    <a:pt x="6253" y="160"/>
                  </a:lnTo>
                  <a:lnTo>
                    <a:pt x="6253" y="336"/>
                  </a:lnTo>
                  <a:lnTo>
                    <a:pt x="6252" y="339"/>
                  </a:lnTo>
                  <a:lnTo>
                    <a:pt x="6251" y="342"/>
                  </a:lnTo>
                  <a:lnTo>
                    <a:pt x="6247" y="345"/>
                  </a:lnTo>
                  <a:lnTo>
                    <a:pt x="6243" y="346"/>
                  </a:lnTo>
                  <a:lnTo>
                    <a:pt x="6198" y="346"/>
                  </a:lnTo>
                  <a:lnTo>
                    <a:pt x="6194" y="345"/>
                  </a:lnTo>
                  <a:lnTo>
                    <a:pt x="6192" y="342"/>
                  </a:lnTo>
                  <a:lnTo>
                    <a:pt x="6189" y="339"/>
                  </a:lnTo>
                  <a:lnTo>
                    <a:pt x="6189" y="336"/>
                  </a:lnTo>
                  <a:lnTo>
                    <a:pt x="6189" y="148"/>
                  </a:lnTo>
                  <a:lnTo>
                    <a:pt x="6189" y="142"/>
                  </a:lnTo>
                  <a:lnTo>
                    <a:pt x="6191" y="138"/>
                  </a:lnTo>
                  <a:lnTo>
                    <a:pt x="6192" y="134"/>
                  </a:lnTo>
                  <a:lnTo>
                    <a:pt x="6194" y="130"/>
                  </a:lnTo>
                  <a:lnTo>
                    <a:pt x="6196" y="127"/>
                  </a:lnTo>
                  <a:lnTo>
                    <a:pt x="6199" y="125"/>
                  </a:lnTo>
                  <a:lnTo>
                    <a:pt x="6202" y="121"/>
                  </a:lnTo>
                  <a:lnTo>
                    <a:pt x="6207" y="119"/>
                  </a:lnTo>
                  <a:lnTo>
                    <a:pt x="6220" y="114"/>
                  </a:lnTo>
                  <a:lnTo>
                    <a:pt x="6238" y="110"/>
                  </a:lnTo>
                  <a:lnTo>
                    <a:pt x="6258" y="107"/>
                  </a:lnTo>
                  <a:lnTo>
                    <a:pt x="6280" y="106"/>
                  </a:lnTo>
                  <a:lnTo>
                    <a:pt x="6296" y="107"/>
                  </a:lnTo>
                  <a:lnTo>
                    <a:pt x="6309" y="109"/>
                  </a:lnTo>
                  <a:lnTo>
                    <a:pt x="6320" y="112"/>
                  </a:lnTo>
                  <a:lnTo>
                    <a:pt x="6329" y="116"/>
                  </a:lnTo>
                  <a:lnTo>
                    <a:pt x="6336" y="122"/>
                  </a:lnTo>
                  <a:lnTo>
                    <a:pt x="6340" y="129"/>
                  </a:lnTo>
                  <a:lnTo>
                    <a:pt x="6343" y="136"/>
                  </a:lnTo>
                  <a:lnTo>
                    <a:pt x="6344" y="143"/>
                  </a:lnTo>
                  <a:lnTo>
                    <a:pt x="6343" y="150"/>
                  </a:lnTo>
                  <a:lnTo>
                    <a:pt x="6342" y="156"/>
                  </a:lnTo>
                  <a:lnTo>
                    <a:pt x="6340" y="160"/>
                  </a:lnTo>
                  <a:lnTo>
                    <a:pt x="6338" y="165"/>
                  </a:lnTo>
                  <a:lnTo>
                    <a:pt x="6334" y="168"/>
                  </a:lnTo>
                  <a:lnTo>
                    <a:pt x="6329" y="171"/>
                  </a:lnTo>
                  <a:lnTo>
                    <a:pt x="6325" y="172"/>
                  </a:lnTo>
                  <a:lnTo>
                    <a:pt x="6319" y="172"/>
                  </a:lnTo>
                  <a:close/>
                </a:path>
              </a:pathLst>
            </a:custGeom>
            <a:solidFill>
              <a:srgbClr val="13151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4" name="Freeform 11"/>
            <p:cNvSpPr>
              <a:spLocks noChangeAspect="1"/>
            </p:cNvSpPr>
            <p:nvPr/>
          </p:nvSpPr>
          <p:spPr bwMode="auto">
            <a:xfrm>
              <a:off x="2669" y="3315"/>
              <a:ext cx="619" cy="578"/>
            </a:xfrm>
            <a:custGeom>
              <a:avLst/>
              <a:gdLst>
                <a:gd name="T0" fmla="*/ 0 w 1857"/>
                <a:gd name="T1" fmla="*/ 0 h 1735"/>
                <a:gd name="T2" fmla="*/ 0 w 1857"/>
                <a:gd name="T3" fmla="*/ 0 h 1735"/>
                <a:gd name="T4" fmla="*/ 0 w 1857"/>
                <a:gd name="T5" fmla="*/ 0 h 1735"/>
                <a:gd name="T6" fmla="*/ 0 w 1857"/>
                <a:gd name="T7" fmla="*/ 0 h 1735"/>
                <a:gd name="T8" fmla="*/ 0 w 1857"/>
                <a:gd name="T9" fmla="*/ 0 h 1735"/>
                <a:gd name="T10" fmla="*/ 0 w 1857"/>
                <a:gd name="T11" fmla="*/ 0 h 1735"/>
                <a:gd name="T12" fmla="*/ 0 w 1857"/>
                <a:gd name="T13" fmla="*/ 0 h 1735"/>
                <a:gd name="T14" fmla="*/ 0 w 1857"/>
                <a:gd name="T15" fmla="*/ 0 h 1735"/>
                <a:gd name="T16" fmla="*/ 0 w 1857"/>
                <a:gd name="T17" fmla="*/ 0 h 1735"/>
                <a:gd name="T18" fmla="*/ 0 w 1857"/>
                <a:gd name="T19" fmla="*/ 0 h 1735"/>
                <a:gd name="T20" fmla="*/ 0 w 1857"/>
                <a:gd name="T21" fmla="*/ 0 h 1735"/>
                <a:gd name="T22" fmla="*/ 0 w 1857"/>
                <a:gd name="T23" fmla="*/ 0 h 1735"/>
                <a:gd name="T24" fmla="*/ 0 w 1857"/>
                <a:gd name="T25" fmla="*/ 0 h 1735"/>
                <a:gd name="T26" fmla="*/ 0 w 1857"/>
                <a:gd name="T27" fmla="*/ 0 h 1735"/>
                <a:gd name="T28" fmla="*/ 0 w 1857"/>
                <a:gd name="T29" fmla="*/ 0 h 1735"/>
                <a:gd name="T30" fmla="*/ 0 w 1857"/>
                <a:gd name="T31" fmla="*/ 0 h 1735"/>
                <a:gd name="T32" fmla="*/ 0 w 1857"/>
                <a:gd name="T33" fmla="*/ 0 h 1735"/>
                <a:gd name="T34" fmla="*/ 0 w 1857"/>
                <a:gd name="T35" fmla="*/ 0 h 1735"/>
                <a:gd name="T36" fmla="*/ 0 w 1857"/>
                <a:gd name="T37" fmla="*/ 0 h 1735"/>
                <a:gd name="T38" fmla="*/ 0 w 1857"/>
                <a:gd name="T39" fmla="*/ 0 h 1735"/>
                <a:gd name="T40" fmla="*/ 0 w 1857"/>
                <a:gd name="T41" fmla="*/ 0 h 1735"/>
                <a:gd name="T42" fmla="*/ 0 w 1857"/>
                <a:gd name="T43" fmla="*/ 0 h 1735"/>
                <a:gd name="T44" fmla="*/ 0 w 1857"/>
                <a:gd name="T45" fmla="*/ 0 h 1735"/>
                <a:gd name="T46" fmla="*/ 0 w 1857"/>
                <a:gd name="T47" fmla="*/ 0 h 1735"/>
                <a:gd name="T48" fmla="*/ 0 w 1857"/>
                <a:gd name="T49" fmla="*/ 0 h 1735"/>
                <a:gd name="T50" fmla="*/ 0 w 1857"/>
                <a:gd name="T51" fmla="*/ 0 h 1735"/>
                <a:gd name="T52" fmla="*/ 0 w 1857"/>
                <a:gd name="T53" fmla="*/ 0 h 1735"/>
                <a:gd name="T54" fmla="*/ 0 w 1857"/>
                <a:gd name="T55" fmla="*/ 0 h 1735"/>
                <a:gd name="T56" fmla="*/ 0 w 1857"/>
                <a:gd name="T57" fmla="*/ 0 h 173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857" h="1735">
                  <a:moveTo>
                    <a:pt x="1785" y="1699"/>
                  </a:moveTo>
                  <a:lnTo>
                    <a:pt x="103" y="1735"/>
                  </a:lnTo>
                  <a:lnTo>
                    <a:pt x="87" y="1717"/>
                  </a:lnTo>
                  <a:lnTo>
                    <a:pt x="72" y="1699"/>
                  </a:lnTo>
                  <a:lnTo>
                    <a:pt x="58" y="1680"/>
                  </a:lnTo>
                  <a:lnTo>
                    <a:pt x="46" y="1659"/>
                  </a:lnTo>
                  <a:lnTo>
                    <a:pt x="35" y="1636"/>
                  </a:lnTo>
                  <a:lnTo>
                    <a:pt x="25" y="1614"/>
                  </a:lnTo>
                  <a:lnTo>
                    <a:pt x="17" y="1591"/>
                  </a:lnTo>
                  <a:lnTo>
                    <a:pt x="10" y="1567"/>
                  </a:lnTo>
                  <a:lnTo>
                    <a:pt x="418" y="1265"/>
                  </a:lnTo>
                  <a:lnTo>
                    <a:pt x="0" y="992"/>
                  </a:lnTo>
                  <a:lnTo>
                    <a:pt x="0" y="815"/>
                  </a:lnTo>
                  <a:lnTo>
                    <a:pt x="213" y="316"/>
                  </a:lnTo>
                  <a:lnTo>
                    <a:pt x="726" y="0"/>
                  </a:lnTo>
                  <a:lnTo>
                    <a:pt x="905" y="0"/>
                  </a:lnTo>
                  <a:lnTo>
                    <a:pt x="1527" y="322"/>
                  </a:lnTo>
                  <a:lnTo>
                    <a:pt x="1857" y="774"/>
                  </a:lnTo>
                  <a:lnTo>
                    <a:pt x="1857" y="977"/>
                  </a:lnTo>
                  <a:lnTo>
                    <a:pt x="1636" y="1251"/>
                  </a:lnTo>
                  <a:lnTo>
                    <a:pt x="1853" y="1532"/>
                  </a:lnTo>
                  <a:lnTo>
                    <a:pt x="1850" y="1555"/>
                  </a:lnTo>
                  <a:lnTo>
                    <a:pt x="1843" y="1577"/>
                  </a:lnTo>
                  <a:lnTo>
                    <a:pt x="1837" y="1600"/>
                  </a:lnTo>
                  <a:lnTo>
                    <a:pt x="1829" y="1621"/>
                  </a:lnTo>
                  <a:lnTo>
                    <a:pt x="1820" y="1641"/>
                  </a:lnTo>
                  <a:lnTo>
                    <a:pt x="1810" y="1661"/>
                  </a:lnTo>
                  <a:lnTo>
                    <a:pt x="1798" y="1680"/>
                  </a:lnTo>
                  <a:lnTo>
                    <a:pt x="1785" y="16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5" name="Freeform 12"/>
            <p:cNvSpPr>
              <a:spLocks noChangeAspect="1"/>
            </p:cNvSpPr>
            <p:nvPr/>
          </p:nvSpPr>
          <p:spPr bwMode="auto">
            <a:xfrm>
              <a:off x="2669" y="3645"/>
              <a:ext cx="307" cy="192"/>
            </a:xfrm>
            <a:custGeom>
              <a:avLst/>
              <a:gdLst>
                <a:gd name="T0" fmla="*/ 0 w 923"/>
                <a:gd name="T1" fmla="*/ 0 h 575"/>
                <a:gd name="T2" fmla="*/ 0 w 923"/>
                <a:gd name="T3" fmla="*/ 0 h 575"/>
                <a:gd name="T4" fmla="*/ 0 w 923"/>
                <a:gd name="T5" fmla="*/ 0 h 575"/>
                <a:gd name="T6" fmla="*/ 0 w 923"/>
                <a:gd name="T7" fmla="*/ 0 h 575"/>
                <a:gd name="T8" fmla="*/ 0 w 923"/>
                <a:gd name="T9" fmla="*/ 0 h 575"/>
                <a:gd name="T10" fmla="*/ 0 w 923"/>
                <a:gd name="T11" fmla="*/ 0 h 575"/>
                <a:gd name="T12" fmla="*/ 0 w 923"/>
                <a:gd name="T13" fmla="*/ 0 h 575"/>
                <a:gd name="T14" fmla="*/ 0 w 923"/>
                <a:gd name="T15" fmla="*/ 0 h 575"/>
                <a:gd name="T16" fmla="*/ 0 w 923"/>
                <a:gd name="T17" fmla="*/ 0 h 575"/>
                <a:gd name="T18" fmla="*/ 0 w 923"/>
                <a:gd name="T19" fmla="*/ 0 h 575"/>
                <a:gd name="T20" fmla="*/ 0 w 923"/>
                <a:gd name="T21" fmla="*/ 0 h 575"/>
                <a:gd name="T22" fmla="*/ 0 w 923"/>
                <a:gd name="T23" fmla="*/ 0 h 575"/>
                <a:gd name="T24" fmla="*/ 0 w 923"/>
                <a:gd name="T25" fmla="*/ 0 h 575"/>
                <a:gd name="T26" fmla="*/ 0 w 923"/>
                <a:gd name="T27" fmla="*/ 0 h 575"/>
                <a:gd name="T28" fmla="*/ 0 w 923"/>
                <a:gd name="T29" fmla="*/ 0 h 575"/>
                <a:gd name="T30" fmla="*/ 0 w 923"/>
                <a:gd name="T31" fmla="*/ 0 h 575"/>
                <a:gd name="T32" fmla="*/ 0 w 923"/>
                <a:gd name="T33" fmla="*/ 0 h 575"/>
                <a:gd name="T34" fmla="*/ 0 w 923"/>
                <a:gd name="T35" fmla="*/ 0 h 575"/>
                <a:gd name="T36" fmla="*/ 0 w 923"/>
                <a:gd name="T37" fmla="*/ 0 h 575"/>
                <a:gd name="T38" fmla="*/ 0 w 923"/>
                <a:gd name="T39" fmla="*/ 0 h 575"/>
                <a:gd name="T40" fmla="*/ 0 w 923"/>
                <a:gd name="T41" fmla="*/ 0 h 575"/>
                <a:gd name="T42" fmla="*/ 0 w 923"/>
                <a:gd name="T43" fmla="*/ 0 h 575"/>
                <a:gd name="T44" fmla="*/ 0 w 923"/>
                <a:gd name="T45" fmla="*/ 0 h 575"/>
                <a:gd name="T46" fmla="*/ 0 w 923"/>
                <a:gd name="T47" fmla="*/ 0 h 575"/>
                <a:gd name="T48" fmla="*/ 0 w 923"/>
                <a:gd name="T49" fmla="*/ 0 h 575"/>
                <a:gd name="T50" fmla="*/ 0 w 923"/>
                <a:gd name="T51" fmla="*/ 0 h 575"/>
                <a:gd name="T52" fmla="*/ 0 w 923"/>
                <a:gd name="T53" fmla="*/ 0 h 575"/>
                <a:gd name="T54" fmla="*/ 0 w 923"/>
                <a:gd name="T55" fmla="*/ 0 h 575"/>
                <a:gd name="T56" fmla="*/ 0 w 923"/>
                <a:gd name="T57" fmla="*/ 0 h 575"/>
                <a:gd name="T58" fmla="*/ 0 w 923"/>
                <a:gd name="T59" fmla="*/ 0 h 575"/>
                <a:gd name="T60" fmla="*/ 0 w 923"/>
                <a:gd name="T61" fmla="*/ 0 h 575"/>
                <a:gd name="T62" fmla="*/ 0 w 923"/>
                <a:gd name="T63" fmla="*/ 0 h 575"/>
                <a:gd name="T64" fmla="*/ 0 w 923"/>
                <a:gd name="T65" fmla="*/ 0 h 575"/>
                <a:gd name="T66" fmla="*/ 0 w 923"/>
                <a:gd name="T67" fmla="*/ 0 h 575"/>
                <a:gd name="T68" fmla="*/ 0 w 923"/>
                <a:gd name="T69" fmla="*/ 0 h 575"/>
                <a:gd name="T70" fmla="*/ 0 w 923"/>
                <a:gd name="T71" fmla="*/ 0 h 575"/>
                <a:gd name="T72" fmla="*/ 0 w 923"/>
                <a:gd name="T73" fmla="*/ 0 h 575"/>
                <a:gd name="T74" fmla="*/ 0 w 923"/>
                <a:gd name="T75" fmla="*/ 0 h 575"/>
                <a:gd name="T76" fmla="*/ 0 w 923"/>
                <a:gd name="T77" fmla="*/ 0 h 575"/>
                <a:gd name="T78" fmla="*/ 0 w 923"/>
                <a:gd name="T79" fmla="*/ 0 h 575"/>
                <a:gd name="T80" fmla="*/ 0 w 923"/>
                <a:gd name="T81" fmla="*/ 0 h 575"/>
                <a:gd name="T82" fmla="*/ 0 w 923"/>
                <a:gd name="T83" fmla="*/ 0 h 575"/>
                <a:gd name="T84" fmla="*/ 0 w 923"/>
                <a:gd name="T85" fmla="*/ 0 h 575"/>
                <a:gd name="T86" fmla="*/ 0 w 923"/>
                <a:gd name="T87" fmla="*/ 0 h 575"/>
                <a:gd name="T88" fmla="*/ 0 w 923"/>
                <a:gd name="T89" fmla="*/ 0 h 575"/>
                <a:gd name="T90" fmla="*/ 0 w 923"/>
                <a:gd name="T91" fmla="*/ 0 h 57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923" h="575">
                  <a:moveTo>
                    <a:pt x="10" y="575"/>
                  </a:moveTo>
                  <a:lnTo>
                    <a:pt x="55" y="571"/>
                  </a:lnTo>
                  <a:lnTo>
                    <a:pt x="101" y="564"/>
                  </a:lnTo>
                  <a:lnTo>
                    <a:pt x="149" y="556"/>
                  </a:lnTo>
                  <a:lnTo>
                    <a:pt x="200" y="544"/>
                  </a:lnTo>
                  <a:lnTo>
                    <a:pt x="252" y="532"/>
                  </a:lnTo>
                  <a:lnTo>
                    <a:pt x="306" y="517"/>
                  </a:lnTo>
                  <a:lnTo>
                    <a:pt x="362" y="500"/>
                  </a:lnTo>
                  <a:lnTo>
                    <a:pt x="419" y="481"/>
                  </a:lnTo>
                  <a:lnTo>
                    <a:pt x="479" y="460"/>
                  </a:lnTo>
                  <a:lnTo>
                    <a:pt x="540" y="438"/>
                  </a:lnTo>
                  <a:lnTo>
                    <a:pt x="603" y="414"/>
                  </a:lnTo>
                  <a:lnTo>
                    <a:pt x="666" y="388"/>
                  </a:lnTo>
                  <a:lnTo>
                    <a:pt x="729" y="360"/>
                  </a:lnTo>
                  <a:lnTo>
                    <a:pt x="794" y="333"/>
                  </a:lnTo>
                  <a:lnTo>
                    <a:pt x="858" y="303"/>
                  </a:lnTo>
                  <a:lnTo>
                    <a:pt x="923" y="273"/>
                  </a:lnTo>
                  <a:lnTo>
                    <a:pt x="886" y="257"/>
                  </a:lnTo>
                  <a:lnTo>
                    <a:pt x="852" y="242"/>
                  </a:lnTo>
                  <a:lnTo>
                    <a:pt x="816" y="228"/>
                  </a:lnTo>
                  <a:lnTo>
                    <a:pt x="782" y="213"/>
                  </a:lnTo>
                  <a:lnTo>
                    <a:pt x="748" y="199"/>
                  </a:lnTo>
                  <a:lnTo>
                    <a:pt x="715" y="186"/>
                  </a:lnTo>
                  <a:lnTo>
                    <a:pt x="682" y="174"/>
                  </a:lnTo>
                  <a:lnTo>
                    <a:pt x="650" y="161"/>
                  </a:lnTo>
                  <a:lnTo>
                    <a:pt x="597" y="141"/>
                  </a:lnTo>
                  <a:lnTo>
                    <a:pt x="544" y="122"/>
                  </a:lnTo>
                  <a:lnTo>
                    <a:pt x="495" y="105"/>
                  </a:lnTo>
                  <a:lnTo>
                    <a:pt x="446" y="90"/>
                  </a:lnTo>
                  <a:lnTo>
                    <a:pt x="400" y="76"/>
                  </a:lnTo>
                  <a:lnTo>
                    <a:pt x="355" y="63"/>
                  </a:lnTo>
                  <a:lnTo>
                    <a:pt x="311" y="52"/>
                  </a:lnTo>
                  <a:lnTo>
                    <a:pt x="270" y="41"/>
                  </a:lnTo>
                  <a:lnTo>
                    <a:pt x="230" y="32"/>
                  </a:lnTo>
                  <a:lnTo>
                    <a:pt x="192" y="24"/>
                  </a:lnTo>
                  <a:lnTo>
                    <a:pt x="157" y="18"/>
                  </a:lnTo>
                  <a:lnTo>
                    <a:pt x="122" y="12"/>
                  </a:lnTo>
                  <a:lnTo>
                    <a:pt x="89" y="8"/>
                  </a:lnTo>
                  <a:lnTo>
                    <a:pt x="58" y="4"/>
                  </a:lnTo>
                  <a:lnTo>
                    <a:pt x="27" y="2"/>
                  </a:lnTo>
                  <a:lnTo>
                    <a:pt x="0" y="0"/>
                  </a:lnTo>
                  <a:lnTo>
                    <a:pt x="0" y="488"/>
                  </a:lnTo>
                  <a:lnTo>
                    <a:pt x="0" y="510"/>
                  </a:lnTo>
                  <a:lnTo>
                    <a:pt x="2" y="532"/>
                  </a:lnTo>
                  <a:lnTo>
                    <a:pt x="5" y="554"/>
                  </a:lnTo>
                  <a:lnTo>
                    <a:pt x="10" y="575"/>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6" name="Freeform 13"/>
            <p:cNvSpPr>
              <a:spLocks noChangeAspect="1"/>
            </p:cNvSpPr>
            <p:nvPr/>
          </p:nvSpPr>
          <p:spPr bwMode="auto">
            <a:xfrm>
              <a:off x="2669" y="3315"/>
              <a:ext cx="242" cy="330"/>
            </a:xfrm>
            <a:custGeom>
              <a:avLst/>
              <a:gdLst>
                <a:gd name="T0" fmla="*/ 0 w 726"/>
                <a:gd name="T1" fmla="*/ 0 h 992"/>
                <a:gd name="T2" fmla="*/ 0 w 726"/>
                <a:gd name="T3" fmla="*/ 0 h 992"/>
                <a:gd name="T4" fmla="*/ 0 w 726"/>
                <a:gd name="T5" fmla="*/ 0 h 992"/>
                <a:gd name="T6" fmla="*/ 0 w 726"/>
                <a:gd name="T7" fmla="*/ 0 h 992"/>
                <a:gd name="T8" fmla="*/ 0 w 726"/>
                <a:gd name="T9" fmla="*/ 0 h 992"/>
                <a:gd name="T10" fmla="*/ 0 w 726"/>
                <a:gd name="T11" fmla="*/ 0 h 992"/>
                <a:gd name="T12" fmla="*/ 0 w 726"/>
                <a:gd name="T13" fmla="*/ 0 h 992"/>
                <a:gd name="T14" fmla="*/ 0 w 726"/>
                <a:gd name="T15" fmla="*/ 0 h 992"/>
                <a:gd name="T16" fmla="*/ 0 w 726"/>
                <a:gd name="T17" fmla="*/ 0 h 992"/>
                <a:gd name="T18" fmla="*/ 0 w 726"/>
                <a:gd name="T19" fmla="*/ 0 h 992"/>
                <a:gd name="T20" fmla="*/ 0 w 726"/>
                <a:gd name="T21" fmla="*/ 0 h 992"/>
                <a:gd name="T22" fmla="*/ 0 w 726"/>
                <a:gd name="T23" fmla="*/ 0 h 992"/>
                <a:gd name="T24" fmla="*/ 0 w 726"/>
                <a:gd name="T25" fmla="*/ 0 h 992"/>
                <a:gd name="T26" fmla="*/ 0 w 726"/>
                <a:gd name="T27" fmla="*/ 0 h 992"/>
                <a:gd name="T28" fmla="*/ 0 w 726"/>
                <a:gd name="T29" fmla="*/ 0 h 992"/>
                <a:gd name="T30" fmla="*/ 0 w 726"/>
                <a:gd name="T31" fmla="*/ 0 h 992"/>
                <a:gd name="T32" fmla="*/ 0 w 726"/>
                <a:gd name="T33" fmla="*/ 0 h 992"/>
                <a:gd name="T34" fmla="*/ 0 w 726"/>
                <a:gd name="T35" fmla="*/ 0 h 992"/>
                <a:gd name="T36" fmla="*/ 0 w 726"/>
                <a:gd name="T37" fmla="*/ 0 h 992"/>
                <a:gd name="T38" fmla="*/ 0 w 726"/>
                <a:gd name="T39" fmla="*/ 0 h 992"/>
                <a:gd name="T40" fmla="*/ 0 w 726"/>
                <a:gd name="T41" fmla="*/ 0 h 992"/>
                <a:gd name="T42" fmla="*/ 0 w 726"/>
                <a:gd name="T43" fmla="*/ 0 h 992"/>
                <a:gd name="T44" fmla="*/ 0 w 726"/>
                <a:gd name="T45" fmla="*/ 0 h 992"/>
                <a:gd name="T46" fmla="*/ 0 w 726"/>
                <a:gd name="T47" fmla="*/ 0 h 992"/>
                <a:gd name="T48" fmla="*/ 0 w 726"/>
                <a:gd name="T49" fmla="*/ 0 h 992"/>
                <a:gd name="T50" fmla="*/ 0 w 726"/>
                <a:gd name="T51" fmla="*/ 0 h 992"/>
                <a:gd name="T52" fmla="*/ 0 w 726"/>
                <a:gd name="T53" fmla="*/ 0 h 992"/>
                <a:gd name="T54" fmla="*/ 0 w 726"/>
                <a:gd name="T55" fmla="*/ 0 h 992"/>
                <a:gd name="T56" fmla="*/ 0 w 726"/>
                <a:gd name="T57" fmla="*/ 0 h 992"/>
                <a:gd name="T58" fmla="*/ 0 w 726"/>
                <a:gd name="T59" fmla="*/ 0 h 992"/>
                <a:gd name="T60" fmla="*/ 0 w 726"/>
                <a:gd name="T61" fmla="*/ 0 h 992"/>
                <a:gd name="T62" fmla="*/ 0 w 726"/>
                <a:gd name="T63" fmla="*/ 0 h 992"/>
                <a:gd name="T64" fmla="*/ 0 w 726"/>
                <a:gd name="T65" fmla="*/ 0 h 992"/>
                <a:gd name="T66" fmla="*/ 0 w 726"/>
                <a:gd name="T67" fmla="*/ 0 h 992"/>
                <a:gd name="T68" fmla="*/ 0 w 726"/>
                <a:gd name="T69" fmla="*/ 0 h 992"/>
                <a:gd name="T70" fmla="*/ 0 w 726"/>
                <a:gd name="T71" fmla="*/ 0 h 992"/>
                <a:gd name="T72" fmla="*/ 0 w 726"/>
                <a:gd name="T73" fmla="*/ 0 h 992"/>
                <a:gd name="T74" fmla="*/ 0 w 726"/>
                <a:gd name="T75" fmla="*/ 0 h 992"/>
                <a:gd name="T76" fmla="*/ 0 w 726"/>
                <a:gd name="T77" fmla="*/ 0 h 992"/>
                <a:gd name="T78" fmla="*/ 0 w 726"/>
                <a:gd name="T79" fmla="*/ 0 h 992"/>
                <a:gd name="T80" fmla="*/ 0 w 726"/>
                <a:gd name="T81" fmla="*/ 0 h 992"/>
                <a:gd name="T82" fmla="*/ 0 w 726"/>
                <a:gd name="T83" fmla="*/ 0 h 992"/>
                <a:gd name="T84" fmla="*/ 0 w 726"/>
                <a:gd name="T85" fmla="*/ 0 h 992"/>
                <a:gd name="T86" fmla="*/ 0 w 726"/>
                <a:gd name="T87" fmla="*/ 0 h 9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726" h="992">
                  <a:moveTo>
                    <a:pt x="726" y="992"/>
                  </a:moveTo>
                  <a:lnTo>
                    <a:pt x="726" y="507"/>
                  </a:lnTo>
                  <a:lnTo>
                    <a:pt x="465" y="507"/>
                  </a:lnTo>
                  <a:lnTo>
                    <a:pt x="456" y="507"/>
                  </a:lnTo>
                  <a:lnTo>
                    <a:pt x="447" y="505"/>
                  </a:lnTo>
                  <a:lnTo>
                    <a:pt x="439" y="503"/>
                  </a:lnTo>
                  <a:lnTo>
                    <a:pt x="430" y="499"/>
                  </a:lnTo>
                  <a:lnTo>
                    <a:pt x="423" y="496"/>
                  </a:lnTo>
                  <a:lnTo>
                    <a:pt x="416" y="492"/>
                  </a:lnTo>
                  <a:lnTo>
                    <a:pt x="408" y="487"/>
                  </a:lnTo>
                  <a:lnTo>
                    <a:pt x="402" y="480"/>
                  </a:lnTo>
                  <a:lnTo>
                    <a:pt x="397" y="474"/>
                  </a:lnTo>
                  <a:lnTo>
                    <a:pt x="391" y="468"/>
                  </a:lnTo>
                  <a:lnTo>
                    <a:pt x="386" y="460"/>
                  </a:lnTo>
                  <a:lnTo>
                    <a:pt x="383" y="452"/>
                  </a:lnTo>
                  <a:lnTo>
                    <a:pt x="380" y="445"/>
                  </a:lnTo>
                  <a:lnTo>
                    <a:pt x="378" y="436"/>
                  </a:lnTo>
                  <a:lnTo>
                    <a:pt x="377" y="427"/>
                  </a:lnTo>
                  <a:lnTo>
                    <a:pt x="376" y="418"/>
                  </a:lnTo>
                  <a:lnTo>
                    <a:pt x="377" y="409"/>
                  </a:lnTo>
                  <a:lnTo>
                    <a:pt x="378" y="400"/>
                  </a:lnTo>
                  <a:lnTo>
                    <a:pt x="380" y="392"/>
                  </a:lnTo>
                  <a:lnTo>
                    <a:pt x="383" y="384"/>
                  </a:lnTo>
                  <a:lnTo>
                    <a:pt x="386" y="375"/>
                  </a:lnTo>
                  <a:lnTo>
                    <a:pt x="391" y="368"/>
                  </a:lnTo>
                  <a:lnTo>
                    <a:pt x="397" y="362"/>
                  </a:lnTo>
                  <a:lnTo>
                    <a:pt x="402" y="355"/>
                  </a:lnTo>
                  <a:lnTo>
                    <a:pt x="408" y="349"/>
                  </a:lnTo>
                  <a:lnTo>
                    <a:pt x="416" y="345"/>
                  </a:lnTo>
                  <a:lnTo>
                    <a:pt x="423" y="339"/>
                  </a:lnTo>
                  <a:lnTo>
                    <a:pt x="430" y="336"/>
                  </a:lnTo>
                  <a:lnTo>
                    <a:pt x="439" y="333"/>
                  </a:lnTo>
                  <a:lnTo>
                    <a:pt x="447" y="331"/>
                  </a:lnTo>
                  <a:lnTo>
                    <a:pt x="456" y="330"/>
                  </a:lnTo>
                  <a:lnTo>
                    <a:pt x="465" y="329"/>
                  </a:lnTo>
                  <a:lnTo>
                    <a:pt x="726" y="329"/>
                  </a:lnTo>
                  <a:lnTo>
                    <a:pt x="726" y="0"/>
                  </a:lnTo>
                  <a:lnTo>
                    <a:pt x="370" y="0"/>
                  </a:lnTo>
                  <a:lnTo>
                    <a:pt x="351" y="1"/>
                  </a:lnTo>
                  <a:lnTo>
                    <a:pt x="332" y="3"/>
                  </a:lnTo>
                  <a:lnTo>
                    <a:pt x="315" y="5"/>
                  </a:lnTo>
                  <a:lnTo>
                    <a:pt x="296" y="9"/>
                  </a:lnTo>
                  <a:lnTo>
                    <a:pt x="278" y="13"/>
                  </a:lnTo>
                  <a:lnTo>
                    <a:pt x="261" y="17"/>
                  </a:lnTo>
                  <a:lnTo>
                    <a:pt x="243" y="24"/>
                  </a:lnTo>
                  <a:lnTo>
                    <a:pt x="226" y="30"/>
                  </a:lnTo>
                  <a:lnTo>
                    <a:pt x="209" y="37"/>
                  </a:lnTo>
                  <a:lnTo>
                    <a:pt x="193" y="46"/>
                  </a:lnTo>
                  <a:lnTo>
                    <a:pt x="178" y="54"/>
                  </a:lnTo>
                  <a:lnTo>
                    <a:pt x="163" y="64"/>
                  </a:lnTo>
                  <a:lnTo>
                    <a:pt x="148" y="74"/>
                  </a:lnTo>
                  <a:lnTo>
                    <a:pt x="135" y="86"/>
                  </a:lnTo>
                  <a:lnTo>
                    <a:pt x="121" y="97"/>
                  </a:lnTo>
                  <a:lnTo>
                    <a:pt x="108" y="109"/>
                  </a:lnTo>
                  <a:lnTo>
                    <a:pt x="96" y="122"/>
                  </a:lnTo>
                  <a:lnTo>
                    <a:pt x="84" y="135"/>
                  </a:lnTo>
                  <a:lnTo>
                    <a:pt x="73" y="150"/>
                  </a:lnTo>
                  <a:lnTo>
                    <a:pt x="63" y="164"/>
                  </a:lnTo>
                  <a:lnTo>
                    <a:pt x="53" y="179"/>
                  </a:lnTo>
                  <a:lnTo>
                    <a:pt x="44" y="194"/>
                  </a:lnTo>
                  <a:lnTo>
                    <a:pt x="36" y="210"/>
                  </a:lnTo>
                  <a:lnTo>
                    <a:pt x="28" y="227"/>
                  </a:lnTo>
                  <a:lnTo>
                    <a:pt x="22" y="244"/>
                  </a:lnTo>
                  <a:lnTo>
                    <a:pt x="16" y="260"/>
                  </a:lnTo>
                  <a:lnTo>
                    <a:pt x="11" y="278"/>
                  </a:lnTo>
                  <a:lnTo>
                    <a:pt x="7" y="296"/>
                  </a:lnTo>
                  <a:lnTo>
                    <a:pt x="4" y="314"/>
                  </a:lnTo>
                  <a:lnTo>
                    <a:pt x="1" y="333"/>
                  </a:lnTo>
                  <a:lnTo>
                    <a:pt x="0" y="352"/>
                  </a:lnTo>
                  <a:lnTo>
                    <a:pt x="0" y="371"/>
                  </a:lnTo>
                  <a:lnTo>
                    <a:pt x="0" y="815"/>
                  </a:lnTo>
                  <a:lnTo>
                    <a:pt x="33" y="816"/>
                  </a:lnTo>
                  <a:lnTo>
                    <a:pt x="68" y="819"/>
                  </a:lnTo>
                  <a:lnTo>
                    <a:pt x="105" y="823"/>
                  </a:lnTo>
                  <a:lnTo>
                    <a:pt x="143" y="828"/>
                  </a:lnTo>
                  <a:lnTo>
                    <a:pt x="182" y="834"/>
                  </a:lnTo>
                  <a:lnTo>
                    <a:pt x="222" y="841"/>
                  </a:lnTo>
                  <a:lnTo>
                    <a:pt x="264" y="850"/>
                  </a:lnTo>
                  <a:lnTo>
                    <a:pt x="308" y="859"/>
                  </a:lnTo>
                  <a:lnTo>
                    <a:pt x="352" y="871"/>
                  </a:lnTo>
                  <a:lnTo>
                    <a:pt x="400" y="883"/>
                  </a:lnTo>
                  <a:lnTo>
                    <a:pt x="447" y="896"/>
                  </a:lnTo>
                  <a:lnTo>
                    <a:pt x="498" y="912"/>
                  </a:lnTo>
                  <a:lnTo>
                    <a:pt x="549" y="929"/>
                  </a:lnTo>
                  <a:lnTo>
                    <a:pt x="602" y="947"/>
                  </a:lnTo>
                  <a:lnTo>
                    <a:pt x="657" y="966"/>
                  </a:lnTo>
                  <a:lnTo>
                    <a:pt x="714" y="987"/>
                  </a:lnTo>
                  <a:lnTo>
                    <a:pt x="720" y="989"/>
                  </a:lnTo>
                  <a:lnTo>
                    <a:pt x="726" y="992"/>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7" name="Freeform 14"/>
            <p:cNvSpPr>
              <a:spLocks noChangeAspect="1"/>
            </p:cNvSpPr>
            <p:nvPr/>
          </p:nvSpPr>
          <p:spPr bwMode="auto">
            <a:xfrm>
              <a:off x="2970" y="3315"/>
              <a:ext cx="318" cy="388"/>
            </a:xfrm>
            <a:custGeom>
              <a:avLst/>
              <a:gdLst>
                <a:gd name="T0" fmla="*/ 0 w 952"/>
                <a:gd name="T1" fmla="*/ 0 h 1164"/>
                <a:gd name="T2" fmla="*/ 0 w 952"/>
                <a:gd name="T3" fmla="*/ 0 h 1164"/>
                <a:gd name="T4" fmla="*/ 0 w 952"/>
                <a:gd name="T5" fmla="*/ 0 h 1164"/>
                <a:gd name="T6" fmla="*/ 0 w 952"/>
                <a:gd name="T7" fmla="*/ 0 h 1164"/>
                <a:gd name="T8" fmla="*/ 0 w 952"/>
                <a:gd name="T9" fmla="*/ 0 h 1164"/>
                <a:gd name="T10" fmla="*/ 0 w 952"/>
                <a:gd name="T11" fmla="*/ 0 h 1164"/>
                <a:gd name="T12" fmla="*/ 0 w 952"/>
                <a:gd name="T13" fmla="*/ 0 h 1164"/>
                <a:gd name="T14" fmla="*/ 0 w 952"/>
                <a:gd name="T15" fmla="*/ 0 h 1164"/>
                <a:gd name="T16" fmla="*/ 0 w 952"/>
                <a:gd name="T17" fmla="*/ 0 h 1164"/>
                <a:gd name="T18" fmla="*/ 0 w 952"/>
                <a:gd name="T19" fmla="*/ 0 h 1164"/>
                <a:gd name="T20" fmla="*/ 0 w 952"/>
                <a:gd name="T21" fmla="*/ 0 h 1164"/>
                <a:gd name="T22" fmla="*/ 0 w 952"/>
                <a:gd name="T23" fmla="*/ 0 h 1164"/>
                <a:gd name="T24" fmla="*/ 0 w 952"/>
                <a:gd name="T25" fmla="*/ 0 h 1164"/>
                <a:gd name="T26" fmla="*/ 0 w 952"/>
                <a:gd name="T27" fmla="*/ 0 h 1164"/>
                <a:gd name="T28" fmla="*/ 0 w 952"/>
                <a:gd name="T29" fmla="*/ 0 h 1164"/>
                <a:gd name="T30" fmla="*/ 0 w 952"/>
                <a:gd name="T31" fmla="*/ 0 h 1164"/>
                <a:gd name="T32" fmla="*/ 0 w 952"/>
                <a:gd name="T33" fmla="*/ 0 h 1164"/>
                <a:gd name="T34" fmla="*/ 0 w 952"/>
                <a:gd name="T35" fmla="*/ 0 h 1164"/>
                <a:gd name="T36" fmla="*/ 0 w 952"/>
                <a:gd name="T37" fmla="*/ 0 h 1164"/>
                <a:gd name="T38" fmla="*/ 0 w 952"/>
                <a:gd name="T39" fmla="*/ 0 h 1164"/>
                <a:gd name="T40" fmla="*/ 0 w 952"/>
                <a:gd name="T41" fmla="*/ 0 h 1164"/>
                <a:gd name="T42" fmla="*/ 0 w 952"/>
                <a:gd name="T43" fmla="*/ 0 h 1164"/>
                <a:gd name="T44" fmla="*/ 0 w 952"/>
                <a:gd name="T45" fmla="*/ 0 h 1164"/>
                <a:gd name="T46" fmla="*/ 0 w 952"/>
                <a:gd name="T47" fmla="*/ 0 h 1164"/>
                <a:gd name="T48" fmla="*/ 0 w 952"/>
                <a:gd name="T49" fmla="*/ 0 h 1164"/>
                <a:gd name="T50" fmla="*/ 0 w 952"/>
                <a:gd name="T51" fmla="*/ 0 h 1164"/>
                <a:gd name="T52" fmla="*/ 0 w 952"/>
                <a:gd name="T53" fmla="*/ 0 h 1164"/>
                <a:gd name="T54" fmla="*/ 0 w 952"/>
                <a:gd name="T55" fmla="*/ 0 h 1164"/>
                <a:gd name="T56" fmla="*/ 0 w 952"/>
                <a:gd name="T57" fmla="*/ 0 h 1164"/>
                <a:gd name="T58" fmla="*/ 0 w 952"/>
                <a:gd name="T59" fmla="*/ 0 h 1164"/>
                <a:gd name="T60" fmla="*/ 0 w 952"/>
                <a:gd name="T61" fmla="*/ 0 h 1164"/>
                <a:gd name="T62" fmla="*/ 0 w 952"/>
                <a:gd name="T63" fmla="*/ 0 h 1164"/>
                <a:gd name="T64" fmla="*/ 0 w 952"/>
                <a:gd name="T65" fmla="*/ 0 h 1164"/>
                <a:gd name="T66" fmla="*/ 0 w 952"/>
                <a:gd name="T67" fmla="*/ 0 h 1164"/>
                <a:gd name="T68" fmla="*/ 0 w 952"/>
                <a:gd name="T69" fmla="*/ 0 h 1164"/>
                <a:gd name="T70" fmla="*/ 0 w 952"/>
                <a:gd name="T71" fmla="*/ 0 h 1164"/>
                <a:gd name="T72" fmla="*/ 0 w 952"/>
                <a:gd name="T73" fmla="*/ 0 h 1164"/>
                <a:gd name="T74" fmla="*/ 0 w 952"/>
                <a:gd name="T75" fmla="*/ 0 h 1164"/>
                <a:gd name="T76" fmla="*/ 0 w 952"/>
                <a:gd name="T77" fmla="*/ 0 h 1164"/>
                <a:gd name="T78" fmla="*/ 0 w 952"/>
                <a:gd name="T79" fmla="*/ 0 h 1164"/>
                <a:gd name="T80" fmla="*/ 0 w 952"/>
                <a:gd name="T81" fmla="*/ 0 h 1164"/>
                <a:gd name="T82" fmla="*/ 0 w 952"/>
                <a:gd name="T83" fmla="*/ 0 h 1164"/>
                <a:gd name="T84" fmla="*/ 0 w 952"/>
                <a:gd name="T85" fmla="*/ 0 h 116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52" h="1164">
                  <a:moveTo>
                    <a:pt x="261" y="329"/>
                  </a:moveTo>
                  <a:lnTo>
                    <a:pt x="270" y="330"/>
                  </a:lnTo>
                  <a:lnTo>
                    <a:pt x="279" y="331"/>
                  </a:lnTo>
                  <a:lnTo>
                    <a:pt x="288" y="333"/>
                  </a:lnTo>
                  <a:lnTo>
                    <a:pt x="296" y="336"/>
                  </a:lnTo>
                  <a:lnTo>
                    <a:pt x="303" y="339"/>
                  </a:lnTo>
                  <a:lnTo>
                    <a:pt x="311" y="345"/>
                  </a:lnTo>
                  <a:lnTo>
                    <a:pt x="317" y="349"/>
                  </a:lnTo>
                  <a:lnTo>
                    <a:pt x="324" y="355"/>
                  </a:lnTo>
                  <a:lnTo>
                    <a:pt x="330" y="362"/>
                  </a:lnTo>
                  <a:lnTo>
                    <a:pt x="335" y="368"/>
                  </a:lnTo>
                  <a:lnTo>
                    <a:pt x="339" y="375"/>
                  </a:lnTo>
                  <a:lnTo>
                    <a:pt x="343" y="384"/>
                  </a:lnTo>
                  <a:lnTo>
                    <a:pt x="347" y="392"/>
                  </a:lnTo>
                  <a:lnTo>
                    <a:pt x="349" y="400"/>
                  </a:lnTo>
                  <a:lnTo>
                    <a:pt x="350" y="409"/>
                  </a:lnTo>
                  <a:lnTo>
                    <a:pt x="350" y="418"/>
                  </a:lnTo>
                  <a:lnTo>
                    <a:pt x="350" y="427"/>
                  </a:lnTo>
                  <a:lnTo>
                    <a:pt x="349" y="436"/>
                  </a:lnTo>
                  <a:lnTo>
                    <a:pt x="347" y="445"/>
                  </a:lnTo>
                  <a:lnTo>
                    <a:pt x="343" y="452"/>
                  </a:lnTo>
                  <a:lnTo>
                    <a:pt x="339" y="460"/>
                  </a:lnTo>
                  <a:lnTo>
                    <a:pt x="335" y="468"/>
                  </a:lnTo>
                  <a:lnTo>
                    <a:pt x="330" y="474"/>
                  </a:lnTo>
                  <a:lnTo>
                    <a:pt x="324" y="480"/>
                  </a:lnTo>
                  <a:lnTo>
                    <a:pt x="317" y="487"/>
                  </a:lnTo>
                  <a:lnTo>
                    <a:pt x="311" y="492"/>
                  </a:lnTo>
                  <a:lnTo>
                    <a:pt x="303" y="496"/>
                  </a:lnTo>
                  <a:lnTo>
                    <a:pt x="296" y="499"/>
                  </a:lnTo>
                  <a:lnTo>
                    <a:pt x="288" y="503"/>
                  </a:lnTo>
                  <a:lnTo>
                    <a:pt x="279" y="505"/>
                  </a:lnTo>
                  <a:lnTo>
                    <a:pt x="270" y="507"/>
                  </a:lnTo>
                  <a:lnTo>
                    <a:pt x="261" y="507"/>
                  </a:lnTo>
                  <a:lnTo>
                    <a:pt x="0" y="507"/>
                  </a:lnTo>
                  <a:lnTo>
                    <a:pt x="0" y="1062"/>
                  </a:lnTo>
                  <a:lnTo>
                    <a:pt x="7" y="1064"/>
                  </a:lnTo>
                  <a:lnTo>
                    <a:pt x="23" y="1072"/>
                  </a:lnTo>
                  <a:lnTo>
                    <a:pt x="50" y="1084"/>
                  </a:lnTo>
                  <a:lnTo>
                    <a:pt x="82" y="1098"/>
                  </a:lnTo>
                  <a:lnTo>
                    <a:pt x="118" y="1114"/>
                  </a:lnTo>
                  <a:lnTo>
                    <a:pt x="156" y="1132"/>
                  </a:lnTo>
                  <a:lnTo>
                    <a:pt x="193" y="1148"/>
                  </a:lnTo>
                  <a:lnTo>
                    <a:pt x="225" y="1164"/>
                  </a:lnTo>
                  <a:lnTo>
                    <a:pt x="324" y="1113"/>
                  </a:lnTo>
                  <a:lnTo>
                    <a:pt x="422" y="1062"/>
                  </a:lnTo>
                  <a:lnTo>
                    <a:pt x="518" y="1011"/>
                  </a:lnTo>
                  <a:lnTo>
                    <a:pt x="612" y="961"/>
                  </a:lnTo>
                  <a:lnTo>
                    <a:pt x="702" y="911"/>
                  </a:lnTo>
                  <a:lnTo>
                    <a:pt x="790" y="864"/>
                  </a:lnTo>
                  <a:lnTo>
                    <a:pt x="873" y="817"/>
                  </a:lnTo>
                  <a:lnTo>
                    <a:pt x="952" y="774"/>
                  </a:lnTo>
                  <a:lnTo>
                    <a:pt x="952" y="371"/>
                  </a:lnTo>
                  <a:lnTo>
                    <a:pt x="952" y="352"/>
                  </a:lnTo>
                  <a:lnTo>
                    <a:pt x="950" y="333"/>
                  </a:lnTo>
                  <a:lnTo>
                    <a:pt x="948" y="314"/>
                  </a:lnTo>
                  <a:lnTo>
                    <a:pt x="945" y="296"/>
                  </a:lnTo>
                  <a:lnTo>
                    <a:pt x="940" y="278"/>
                  </a:lnTo>
                  <a:lnTo>
                    <a:pt x="935" y="260"/>
                  </a:lnTo>
                  <a:lnTo>
                    <a:pt x="930" y="244"/>
                  </a:lnTo>
                  <a:lnTo>
                    <a:pt x="922" y="227"/>
                  </a:lnTo>
                  <a:lnTo>
                    <a:pt x="915" y="210"/>
                  </a:lnTo>
                  <a:lnTo>
                    <a:pt x="907" y="194"/>
                  </a:lnTo>
                  <a:lnTo>
                    <a:pt x="898" y="179"/>
                  </a:lnTo>
                  <a:lnTo>
                    <a:pt x="889" y="164"/>
                  </a:lnTo>
                  <a:lnTo>
                    <a:pt x="878" y="150"/>
                  </a:lnTo>
                  <a:lnTo>
                    <a:pt x="867" y="135"/>
                  </a:lnTo>
                  <a:lnTo>
                    <a:pt x="855" y="122"/>
                  </a:lnTo>
                  <a:lnTo>
                    <a:pt x="843" y="109"/>
                  </a:lnTo>
                  <a:lnTo>
                    <a:pt x="830" y="97"/>
                  </a:lnTo>
                  <a:lnTo>
                    <a:pt x="817" y="86"/>
                  </a:lnTo>
                  <a:lnTo>
                    <a:pt x="802" y="74"/>
                  </a:lnTo>
                  <a:lnTo>
                    <a:pt x="788" y="64"/>
                  </a:lnTo>
                  <a:lnTo>
                    <a:pt x="773" y="54"/>
                  </a:lnTo>
                  <a:lnTo>
                    <a:pt x="757" y="46"/>
                  </a:lnTo>
                  <a:lnTo>
                    <a:pt x="741" y="37"/>
                  </a:lnTo>
                  <a:lnTo>
                    <a:pt x="725" y="30"/>
                  </a:lnTo>
                  <a:lnTo>
                    <a:pt x="708" y="24"/>
                  </a:lnTo>
                  <a:lnTo>
                    <a:pt x="691" y="17"/>
                  </a:lnTo>
                  <a:lnTo>
                    <a:pt x="673" y="13"/>
                  </a:lnTo>
                  <a:lnTo>
                    <a:pt x="655" y="9"/>
                  </a:lnTo>
                  <a:lnTo>
                    <a:pt x="637" y="5"/>
                  </a:lnTo>
                  <a:lnTo>
                    <a:pt x="618" y="3"/>
                  </a:lnTo>
                  <a:lnTo>
                    <a:pt x="599" y="1"/>
                  </a:lnTo>
                  <a:lnTo>
                    <a:pt x="580" y="0"/>
                  </a:lnTo>
                  <a:lnTo>
                    <a:pt x="0" y="0"/>
                  </a:lnTo>
                  <a:lnTo>
                    <a:pt x="0" y="329"/>
                  </a:lnTo>
                  <a:lnTo>
                    <a:pt x="261" y="329"/>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8" name="Freeform 15"/>
            <p:cNvSpPr>
              <a:spLocks noChangeAspect="1"/>
            </p:cNvSpPr>
            <p:nvPr/>
          </p:nvSpPr>
          <p:spPr bwMode="auto">
            <a:xfrm>
              <a:off x="2703" y="3768"/>
              <a:ext cx="561" cy="163"/>
            </a:xfrm>
            <a:custGeom>
              <a:avLst/>
              <a:gdLst>
                <a:gd name="T0" fmla="*/ 0 w 1682"/>
                <a:gd name="T1" fmla="*/ 0 h 488"/>
                <a:gd name="T2" fmla="*/ 0 w 1682"/>
                <a:gd name="T3" fmla="*/ 0 h 488"/>
                <a:gd name="T4" fmla="*/ 0 w 1682"/>
                <a:gd name="T5" fmla="*/ 0 h 488"/>
                <a:gd name="T6" fmla="*/ 0 w 1682"/>
                <a:gd name="T7" fmla="*/ 0 h 488"/>
                <a:gd name="T8" fmla="*/ 0 w 1682"/>
                <a:gd name="T9" fmla="*/ 0 h 488"/>
                <a:gd name="T10" fmla="*/ 0 w 1682"/>
                <a:gd name="T11" fmla="*/ 0 h 488"/>
                <a:gd name="T12" fmla="*/ 0 w 1682"/>
                <a:gd name="T13" fmla="*/ 0 h 488"/>
                <a:gd name="T14" fmla="*/ 0 w 1682"/>
                <a:gd name="T15" fmla="*/ 0 h 488"/>
                <a:gd name="T16" fmla="*/ 0 w 1682"/>
                <a:gd name="T17" fmla="*/ 0 h 488"/>
                <a:gd name="T18" fmla="*/ 0 w 1682"/>
                <a:gd name="T19" fmla="*/ 0 h 488"/>
                <a:gd name="T20" fmla="*/ 0 w 1682"/>
                <a:gd name="T21" fmla="*/ 0 h 488"/>
                <a:gd name="T22" fmla="*/ 0 w 1682"/>
                <a:gd name="T23" fmla="*/ 0 h 488"/>
                <a:gd name="T24" fmla="*/ 0 w 1682"/>
                <a:gd name="T25" fmla="*/ 0 h 488"/>
                <a:gd name="T26" fmla="*/ 0 w 1682"/>
                <a:gd name="T27" fmla="*/ 0 h 488"/>
                <a:gd name="T28" fmla="*/ 0 w 1682"/>
                <a:gd name="T29" fmla="*/ 0 h 488"/>
                <a:gd name="T30" fmla="*/ 0 w 1682"/>
                <a:gd name="T31" fmla="*/ 0 h 488"/>
                <a:gd name="T32" fmla="*/ 0 w 1682"/>
                <a:gd name="T33" fmla="*/ 0 h 488"/>
                <a:gd name="T34" fmla="*/ 0 w 1682"/>
                <a:gd name="T35" fmla="*/ 0 h 488"/>
                <a:gd name="T36" fmla="*/ 0 w 1682"/>
                <a:gd name="T37" fmla="*/ 0 h 488"/>
                <a:gd name="T38" fmla="*/ 0 w 1682"/>
                <a:gd name="T39" fmla="*/ 0 h 488"/>
                <a:gd name="T40" fmla="*/ 0 w 1682"/>
                <a:gd name="T41" fmla="*/ 0 h 488"/>
                <a:gd name="T42" fmla="*/ 0 w 1682"/>
                <a:gd name="T43" fmla="*/ 0 h 488"/>
                <a:gd name="T44" fmla="*/ 0 w 1682"/>
                <a:gd name="T45" fmla="*/ 0 h 488"/>
                <a:gd name="T46" fmla="*/ 0 w 1682"/>
                <a:gd name="T47" fmla="*/ 0 h 488"/>
                <a:gd name="T48" fmla="*/ 0 w 1682"/>
                <a:gd name="T49" fmla="*/ 0 h 488"/>
                <a:gd name="T50" fmla="*/ 0 w 1682"/>
                <a:gd name="T51" fmla="*/ 0 h 488"/>
                <a:gd name="T52" fmla="*/ 0 w 1682"/>
                <a:gd name="T53" fmla="*/ 0 h 488"/>
                <a:gd name="T54" fmla="*/ 0 w 1682"/>
                <a:gd name="T55" fmla="*/ 0 h 488"/>
                <a:gd name="T56" fmla="*/ 0 w 1682"/>
                <a:gd name="T57" fmla="*/ 0 h 488"/>
                <a:gd name="T58" fmla="*/ 0 w 1682"/>
                <a:gd name="T59" fmla="*/ 0 h 488"/>
                <a:gd name="T60" fmla="*/ 0 w 1682"/>
                <a:gd name="T61" fmla="*/ 0 h 488"/>
                <a:gd name="T62" fmla="*/ 0 w 1682"/>
                <a:gd name="T63" fmla="*/ 0 h 488"/>
                <a:gd name="T64" fmla="*/ 0 w 1682"/>
                <a:gd name="T65" fmla="*/ 0 h 488"/>
                <a:gd name="T66" fmla="*/ 0 w 1682"/>
                <a:gd name="T67" fmla="*/ 0 h 488"/>
                <a:gd name="T68" fmla="*/ 0 w 1682"/>
                <a:gd name="T69" fmla="*/ 0 h 488"/>
                <a:gd name="T70" fmla="*/ 0 w 1682"/>
                <a:gd name="T71" fmla="*/ 0 h 488"/>
                <a:gd name="T72" fmla="*/ 0 w 1682"/>
                <a:gd name="T73" fmla="*/ 0 h 488"/>
                <a:gd name="T74" fmla="*/ 0 w 1682"/>
                <a:gd name="T75" fmla="*/ 0 h 488"/>
                <a:gd name="T76" fmla="*/ 0 w 1682"/>
                <a:gd name="T77" fmla="*/ 0 h 488"/>
                <a:gd name="T78" fmla="*/ 0 w 1682"/>
                <a:gd name="T79" fmla="*/ 0 h 488"/>
                <a:gd name="T80" fmla="*/ 0 w 1682"/>
                <a:gd name="T81" fmla="*/ 0 h 488"/>
                <a:gd name="T82" fmla="*/ 0 w 1682"/>
                <a:gd name="T83" fmla="*/ 0 h 488"/>
                <a:gd name="T84" fmla="*/ 0 w 1682"/>
                <a:gd name="T85" fmla="*/ 0 h 488"/>
                <a:gd name="T86" fmla="*/ 0 w 1682"/>
                <a:gd name="T87" fmla="*/ 0 h 488"/>
                <a:gd name="T88" fmla="*/ 0 w 1682"/>
                <a:gd name="T89" fmla="*/ 0 h 488"/>
                <a:gd name="T90" fmla="*/ 0 w 1682"/>
                <a:gd name="T91" fmla="*/ 0 h 488"/>
                <a:gd name="T92" fmla="*/ 0 w 1682"/>
                <a:gd name="T93" fmla="*/ 0 h 488"/>
                <a:gd name="T94" fmla="*/ 0 w 1682"/>
                <a:gd name="T95" fmla="*/ 0 h 488"/>
                <a:gd name="T96" fmla="*/ 0 w 1682"/>
                <a:gd name="T97" fmla="*/ 0 h 488"/>
                <a:gd name="T98" fmla="*/ 0 w 1682"/>
                <a:gd name="T99" fmla="*/ 0 h 488"/>
                <a:gd name="T100" fmla="*/ 0 w 1682"/>
                <a:gd name="T101" fmla="*/ 0 h 488"/>
                <a:gd name="T102" fmla="*/ 0 w 1682"/>
                <a:gd name="T103" fmla="*/ 0 h 488"/>
                <a:gd name="T104" fmla="*/ 0 w 1682"/>
                <a:gd name="T105" fmla="*/ 0 h 488"/>
                <a:gd name="T106" fmla="*/ 0 w 1682"/>
                <a:gd name="T107" fmla="*/ 0 h 488"/>
                <a:gd name="T108" fmla="*/ 0 w 1682"/>
                <a:gd name="T109" fmla="*/ 0 h 488"/>
                <a:gd name="T110" fmla="*/ 0 w 1682"/>
                <a:gd name="T111" fmla="*/ 0 h 488"/>
                <a:gd name="T112" fmla="*/ 0 w 1682"/>
                <a:gd name="T113" fmla="*/ 0 h 488"/>
                <a:gd name="T114" fmla="*/ 0 w 1682"/>
                <a:gd name="T115" fmla="*/ 0 h 4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82" h="488">
                  <a:moveTo>
                    <a:pt x="374" y="281"/>
                  </a:moveTo>
                  <a:lnTo>
                    <a:pt x="324" y="296"/>
                  </a:lnTo>
                  <a:lnTo>
                    <a:pt x="276" y="312"/>
                  </a:lnTo>
                  <a:lnTo>
                    <a:pt x="228" y="326"/>
                  </a:lnTo>
                  <a:lnTo>
                    <a:pt x="181" y="339"/>
                  </a:lnTo>
                  <a:lnTo>
                    <a:pt x="135" y="349"/>
                  </a:lnTo>
                  <a:lnTo>
                    <a:pt x="89" y="360"/>
                  </a:lnTo>
                  <a:lnTo>
                    <a:pt x="44" y="368"/>
                  </a:lnTo>
                  <a:lnTo>
                    <a:pt x="0" y="374"/>
                  </a:lnTo>
                  <a:lnTo>
                    <a:pt x="14" y="388"/>
                  </a:lnTo>
                  <a:lnTo>
                    <a:pt x="26" y="400"/>
                  </a:lnTo>
                  <a:lnTo>
                    <a:pt x="41" y="411"/>
                  </a:lnTo>
                  <a:lnTo>
                    <a:pt x="56" y="422"/>
                  </a:lnTo>
                  <a:lnTo>
                    <a:pt x="72" y="432"/>
                  </a:lnTo>
                  <a:lnTo>
                    <a:pt x="87" y="442"/>
                  </a:lnTo>
                  <a:lnTo>
                    <a:pt x="103" y="450"/>
                  </a:lnTo>
                  <a:lnTo>
                    <a:pt x="120" y="458"/>
                  </a:lnTo>
                  <a:lnTo>
                    <a:pt x="137" y="465"/>
                  </a:lnTo>
                  <a:lnTo>
                    <a:pt x="155" y="471"/>
                  </a:lnTo>
                  <a:lnTo>
                    <a:pt x="173" y="477"/>
                  </a:lnTo>
                  <a:lnTo>
                    <a:pt x="192" y="481"/>
                  </a:lnTo>
                  <a:lnTo>
                    <a:pt x="209" y="484"/>
                  </a:lnTo>
                  <a:lnTo>
                    <a:pt x="229" y="486"/>
                  </a:lnTo>
                  <a:lnTo>
                    <a:pt x="248" y="488"/>
                  </a:lnTo>
                  <a:lnTo>
                    <a:pt x="268" y="488"/>
                  </a:lnTo>
                  <a:lnTo>
                    <a:pt x="1382" y="488"/>
                  </a:lnTo>
                  <a:lnTo>
                    <a:pt x="1405" y="488"/>
                  </a:lnTo>
                  <a:lnTo>
                    <a:pt x="1428" y="486"/>
                  </a:lnTo>
                  <a:lnTo>
                    <a:pt x="1450" y="482"/>
                  </a:lnTo>
                  <a:lnTo>
                    <a:pt x="1472" y="478"/>
                  </a:lnTo>
                  <a:lnTo>
                    <a:pt x="1493" y="471"/>
                  </a:lnTo>
                  <a:lnTo>
                    <a:pt x="1514" y="465"/>
                  </a:lnTo>
                  <a:lnTo>
                    <a:pt x="1534" y="457"/>
                  </a:lnTo>
                  <a:lnTo>
                    <a:pt x="1553" y="447"/>
                  </a:lnTo>
                  <a:lnTo>
                    <a:pt x="1572" y="437"/>
                  </a:lnTo>
                  <a:lnTo>
                    <a:pt x="1590" y="425"/>
                  </a:lnTo>
                  <a:lnTo>
                    <a:pt x="1608" y="412"/>
                  </a:lnTo>
                  <a:lnTo>
                    <a:pt x="1624" y="400"/>
                  </a:lnTo>
                  <a:lnTo>
                    <a:pt x="1640" y="385"/>
                  </a:lnTo>
                  <a:lnTo>
                    <a:pt x="1655" y="370"/>
                  </a:lnTo>
                  <a:lnTo>
                    <a:pt x="1669" y="353"/>
                  </a:lnTo>
                  <a:lnTo>
                    <a:pt x="1682" y="338"/>
                  </a:lnTo>
                  <a:lnTo>
                    <a:pt x="1592" y="288"/>
                  </a:lnTo>
                  <a:lnTo>
                    <a:pt x="1505" y="241"/>
                  </a:lnTo>
                  <a:lnTo>
                    <a:pt x="1420" y="195"/>
                  </a:lnTo>
                  <a:lnTo>
                    <a:pt x="1337" y="152"/>
                  </a:lnTo>
                  <a:lnTo>
                    <a:pt x="1257" y="111"/>
                  </a:lnTo>
                  <a:lnTo>
                    <a:pt x="1179" y="72"/>
                  </a:lnTo>
                  <a:lnTo>
                    <a:pt x="1103" y="35"/>
                  </a:lnTo>
                  <a:lnTo>
                    <a:pt x="1030" y="0"/>
                  </a:lnTo>
                  <a:lnTo>
                    <a:pt x="947" y="41"/>
                  </a:lnTo>
                  <a:lnTo>
                    <a:pt x="864" y="80"/>
                  </a:lnTo>
                  <a:lnTo>
                    <a:pt x="781" y="118"/>
                  </a:lnTo>
                  <a:lnTo>
                    <a:pt x="698" y="154"/>
                  </a:lnTo>
                  <a:lnTo>
                    <a:pt x="616" y="189"/>
                  </a:lnTo>
                  <a:lnTo>
                    <a:pt x="534" y="222"/>
                  </a:lnTo>
                  <a:lnTo>
                    <a:pt x="453" y="252"/>
                  </a:lnTo>
                  <a:lnTo>
                    <a:pt x="374" y="281"/>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9" name="Freeform 16"/>
            <p:cNvSpPr>
              <a:spLocks noChangeAspect="1"/>
            </p:cNvSpPr>
            <p:nvPr/>
          </p:nvSpPr>
          <p:spPr bwMode="auto">
            <a:xfrm>
              <a:off x="3113" y="3640"/>
              <a:ext cx="175" cy="185"/>
            </a:xfrm>
            <a:custGeom>
              <a:avLst/>
              <a:gdLst>
                <a:gd name="T0" fmla="*/ 0 w 524"/>
                <a:gd name="T1" fmla="*/ 0 h 555"/>
                <a:gd name="T2" fmla="*/ 0 w 524"/>
                <a:gd name="T3" fmla="*/ 0 h 555"/>
                <a:gd name="T4" fmla="*/ 0 w 524"/>
                <a:gd name="T5" fmla="*/ 0 h 555"/>
                <a:gd name="T6" fmla="*/ 0 w 524"/>
                <a:gd name="T7" fmla="*/ 0 h 555"/>
                <a:gd name="T8" fmla="*/ 0 w 524"/>
                <a:gd name="T9" fmla="*/ 0 h 555"/>
                <a:gd name="T10" fmla="*/ 0 w 524"/>
                <a:gd name="T11" fmla="*/ 0 h 555"/>
                <a:gd name="T12" fmla="*/ 0 w 524"/>
                <a:gd name="T13" fmla="*/ 0 h 555"/>
                <a:gd name="T14" fmla="*/ 0 w 524"/>
                <a:gd name="T15" fmla="*/ 0 h 555"/>
                <a:gd name="T16" fmla="*/ 0 w 524"/>
                <a:gd name="T17" fmla="*/ 0 h 555"/>
                <a:gd name="T18" fmla="*/ 0 w 524"/>
                <a:gd name="T19" fmla="*/ 0 h 555"/>
                <a:gd name="T20" fmla="*/ 0 w 524"/>
                <a:gd name="T21" fmla="*/ 0 h 555"/>
                <a:gd name="T22" fmla="*/ 0 w 524"/>
                <a:gd name="T23" fmla="*/ 0 h 555"/>
                <a:gd name="T24" fmla="*/ 0 w 524"/>
                <a:gd name="T25" fmla="*/ 0 h 555"/>
                <a:gd name="T26" fmla="*/ 0 w 524"/>
                <a:gd name="T27" fmla="*/ 0 h 555"/>
                <a:gd name="T28" fmla="*/ 0 w 524"/>
                <a:gd name="T29" fmla="*/ 0 h 555"/>
                <a:gd name="T30" fmla="*/ 0 w 524"/>
                <a:gd name="T31" fmla="*/ 0 h 555"/>
                <a:gd name="T32" fmla="*/ 0 w 524"/>
                <a:gd name="T33" fmla="*/ 0 h 555"/>
                <a:gd name="T34" fmla="*/ 0 w 524"/>
                <a:gd name="T35" fmla="*/ 0 h 555"/>
                <a:gd name="T36" fmla="*/ 0 w 524"/>
                <a:gd name="T37" fmla="*/ 0 h 555"/>
                <a:gd name="T38" fmla="*/ 0 w 524"/>
                <a:gd name="T39" fmla="*/ 0 h 555"/>
                <a:gd name="T40" fmla="*/ 0 w 524"/>
                <a:gd name="T41" fmla="*/ 0 h 555"/>
                <a:gd name="T42" fmla="*/ 0 w 524"/>
                <a:gd name="T43" fmla="*/ 0 h 555"/>
                <a:gd name="T44" fmla="*/ 0 w 524"/>
                <a:gd name="T45" fmla="*/ 0 h 555"/>
                <a:gd name="T46" fmla="*/ 0 w 524"/>
                <a:gd name="T47" fmla="*/ 0 h 55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24" h="555">
                  <a:moveTo>
                    <a:pt x="0" y="283"/>
                  </a:moveTo>
                  <a:lnTo>
                    <a:pt x="60" y="313"/>
                  </a:lnTo>
                  <a:lnTo>
                    <a:pt x="122" y="344"/>
                  </a:lnTo>
                  <a:lnTo>
                    <a:pt x="185" y="376"/>
                  </a:lnTo>
                  <a:lnTo>
                    <a:pt x="249" y="410"/>
                  </a:lnTo>
                  <a:lnTo>
                    <a:pt x="314" y="445"/>
                  </a:lnTo>
                  <a:lnTo>
                    <a:pt x="382" y="480"/>
                  </a:lnTo>
                  <a:lnTo>
                    <a:pt x="450" y="517"/>
                  </a:lnTo>
                  <a:lnTo>
                    <a:pt x="520" y="555"/>
                  </a:lnTo>
                  <a:lnTo>
                    <a:pt x="522" y="543"/>
                  </a:lnTo>
                  <a:lnTo>
                    <a:pt x="523" y="529"/>
                  </a:lnTo>
                  <a:lnTo>
                    <a:pt x="524" y="516"/>
                  </a:lnTo>
                  <a:lnTo>
                    <a:pt x="524" y="503"/>
                  </a:lnTo>
                  <a:lnTo>
                    <a:pt x="524" y="0"/>
                  </a:lnTo>
                  <a:lnTo>
                    <a:pt x="466" y="32"/>
                  </a:lnTo>
                  <a:lnTo>
                    <a:pt x="407" y="65"/>
                  </a:lnTo>
                  <a:lnTo>
                    <a:pt x="346" y="98"/>
                  </a:lnTo>
                  <a:lnTo>
                    <a:pt x="283" y="132"/>
                  </a:lnTo>
                  <a:lnTo>
                    <a:pt x="219" y="167"/>
                  </a:lnTo>
                  <a:lnTo>
                    <a:pt x="152" y="203"/>
                  </a:lnTo>
                  <a:lnTo>
                    <a:pt x="86" y="238"/>
                  </a:lnTo>
                  <a:lnTo>
                    <a:pt x="18" y="274"/>
                  </a:lnTo>
                  <a:lnTo>
                    <a:pt x="9" y="278"/>
                  </a:lnTo>
                  <a:lnTo>
                    <a:pt x="0" y="283"/>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grpSp>
    </p:spTree>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 id="2147484126" r:id="rId12"/>
  </p:sldLayoutIdLst>
  <p:transition spd="slow">
    <p:split orient="vert"/>
  </p:transition>
  <p:timing>
    <p:tnLst>
      <p:par>
        <p:cTn id="1" dur="indefinite" restart="never" nodeType="tmRoot"/>
      </p:par>
    </p:tnLst>
  </p:timing>
  <p:hf sldNum="0" hdr="0" dt="0"/>
  <p:txStyles>
    <p:titleStyle>
      <a:lvl1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mj-lt"/>
          <a:ea typeface="+mj-ea"/>
          <a:cs typeface="+mj-cs"/>
        </a:defRPr>
      </a:lvl1pPr>
      <a:lvl2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2pPr>
      <a:lvl3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3pPr>
      <a:lvl4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4pPr>
      <a:lvl5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5pPr>
      <a:lvl6pPr marL="1393941"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6pPr>
      <a:lvl7pPr marL="1808667"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7pPr>
      <a:lvl8pPr marL="2223393"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8pPr>
      <a:lvl9pPr marL="2638119"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9pPr>
    </p:titleStyle>
    <p:bodyStyle>
      <a:lvl1pPr marL="377825" indent="-282575"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cs typeface="+mn-cs"/>
        </a:defRPr>
      </a:lvl1pPr>
      <a:lvl2pPr marL="771525" indent="-255588"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2pPr>
      <a:lvl3pPr marL="1162050" indent="-192088"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3pPr>
      <a:lvl4pPr marL="1550988" indent="-180975"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4pPr>
      <a:lvl5pPr marL="1943100" indent="-188913"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5pPr>
      <a:lvl6pPr marL="2358755"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6pPr>
      <a:lvl7pPr marL="2773481"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7pPr>
      <a:lvl8pPr marL="3188207"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8pPr>
      <a:lvl9pPr marL="3602933"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9pPr>
    </p:bodyStyle>
    <p:otherStyle>
      <a:defPPr>
        <a:defRPr lang="de-DE"/>
      </a:defPPr>
      <a:lvl1pPr marL="0" algn="l" defTabSz="829452" rtl="0" eaLnBrk="1" latinLnBrk="0" hangingPunct="1">
        <a:defRPr sz="1600" kern="1200">
          <a:solidFill>
            <a:schemeClr val="tx1"/>
          </a:solidFill>
          <a:latin typeface="+mn-lt"/>
          <a:ea typeface="+mn-ea"/>
          <a:cs typeface="+mn-cs"/>
        </a:defRPr>
      </a:lvl1pPr>
      <a:lvl2pPr marL="414726" algn="l" defTabSz="829452" rtl="0" eaLnBrk="1" latinLnBrk="0" hangingPunct="1">
        <a:defRPr sz="1600" kern="1200">
          <a:solidFill>
            <a:schemeClr val="tx1"/>
          </a:solidFill>
          <a:latin typeface="+mn-lt"/>
          <a:ea typeface="+mn-ea"/>
          <a:cs typeface="+mn-cs"/>
        </a:defRPr>
      </a:lvl2pPr>
      <a:lvl3pPr marL="829452" algn="l" defTabSz="829452" rtl="0" eaLnBrk="1" latinLnBrk="0" hangingPunct="1">
        <a:defRPr sz="1600" kern="1200">
          <a:solidFill>
            <a:schemeClr val="tx1"/>
          </a:solidFill>
          <a:latin typeface="+mn-lt"/>
          <a:ea typeface="+mn-ea"/>
          <a:cs typeface="+mn-cs"/>
        </a:defRPr>
      </a:lvl3pPr>
      <a:lvl4pPr marL="1244178" algn="l" defTabSz="829452" rtl="0" eaLnBrk="1" latinLnBrk="0" hangingPunct="1">
        <a:defRPr sz="1600" kern="1200">
          <a:solidFill>
            <a:schemeClr val="tx1"/>
          </a:solidFill>
          <a:latin typeface="+mn-lt"/>
          <a:ea typeface="+mn-ea"/>
          <a:cs typeface="+mn-cs"/>
        </a:defRPr>
      </a:lvl4pPr>
      <a:lvl5pPr marL="1658904" algn="l" defTabSz="829452" rtl="0" eaLnBrk="1" latinLnBrk="0" hangingPunct="1">
        <a:defRPr sz="1600" kern="1200">
          <a:solidFill>
            <a:schemeClr val="tx1"/>
          </a:solidFill>
          <a:latin typeface="+mn-lt"/>
          <a:ea typeface="+mn-ea"/>
          <a:cs typeface="+mn-cs"/>
        </a:defRPr>
      </a:lvl5pPr>
      <a:lvl6pPr marL="2073631" algn="l" defTabSz="829452" rtl="0" eaLnBrk="1" latinLnBrk="0" hangingPunct="1">
        <a:defRPr sz="1600" kern="1200">
          <a:solidFill>
            <a:schemeClr val="tx1"/>
          </a:solidFill>
          <a:latin typeface="+mn-lt"/>
          <a:ea typeface="+mn-ea"/>
          <a:cs typeface="+mn-cs"/>
        </a:defRPr>
      </a:lvl6pPr>
      <a:lvl7pPr marL="2488357" algn="l" defTabSz="829452" rtl="0" eaLnBrk="1" latinLnBrk="0" hangingPunct="1">
        <a:defRPr sz="1600" kern="1200">
          <a:solidFill>
            <a:schemeClr val="tx1"/>
          </a:solidFill>
          <a:latin typeface="+mn-lt"/>
          <a:ea typeface="+mn-ea"/>
          <a:cs typeface="+mn-cs"/>
        </a:defRPr>
      </a:lvl7pPr>
      <a:lvl8pPr marL="2903083" algn="l" defTabSz="829452" rtl="0" eaLnBrk="1" latinLnBrk="0" hangingPunct="1">
        <a:defRPr sz="1600" kern="1200">
          <a:solidFill>
            <a:schemeClr val="tx1"/>
          </a:solidFill>
          <a:latin typeface="+mn-lt"/>
          <a:ea typeface="+mn-ea"/>
          <a:cs typeface="+mn-cs"/>
        </a:defRPr>
      </a:lvl8pPr>
      <a:lvl9pPr marL="3317809" algn="l" defTabSz="829452"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827088" y="1268413"/>
            <a:ext cx="813593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smtClean="0"/>
              <a:t>Klicken Sie, um das Format des Titeltextes zu bearbeiten</a:t>
            </a:r>
          </a:p>
        </p:txBody>
      </p:sp>
      <p:sp>
        <p:nvSpPr>
          <p:cNvPr id="2051" name="Rectangle 3"/>
          <p:cNvSpPr>
            <a:spLocks noGrp="1" noChangeArrowheads="1"/>
          </p:cNvSpPr>
          <p:nvPr>
            <p:ph type="body" idx="1"/>
          </p:nvPr>
        </p:nvSpPr>
        <p:spPr bwMode="auto">
          <a:xfrm>
            <a:off x="827088" y="2133600"/>
            <a:ext cx="8135937"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
        <p:nvSpPr>
          <p:cNvPr id="43013" name="Rectangle 5"/>
          <p:cNvSpPr>
            <a:spLocks noGrp="1" noChangeArrowheads="1"/>
          </p:cNvSpPr>
          <p:nvPr>
            <p:ph type="ftr"/>
          </p:nvPr>
        </p:nvSpPr>
        <p:spPr bwMode="auto">
          <a:xfrm>
            <a:off x="2555875" y="6453188"/>
            <a:ext cx="4678363" cy="287337"/>
          </a:xfrm>
          <a:prstGeom prst="rect">
            <a:avLst/>
          </a:prstGeom>
          <a:noFill/>
          <a:ln w="9525">
            <a:noFill/>
            <a:round/>
            <a:headEnd/>
            <a:tailEnd/>
          </a:ln>
          <a:effectLst/>
        </p:spPr>
        <p:txBody>
          <a:bodyPr vert="horz" wrap="square" lIns="89953" tIns="46776" rIns="89953" bIns="46776" numCol="1" anchor="b" anchorCtr="0" compatLnSpc="1">
            <a:prstTxWarp prst="textNoShape">
              <a:avLst/>
            </a:prstTxWarp>
          </a:bodyPr>
          <a:lstStyle>
            <a:lvl1pPr algn="ctr" defTabSz="449240" fontAlgn="auto" hangingPunct="1">
              <a:lnSpc>
                <a:spcPct val="93000"/>
              </a:lnSpc>
              <a:spcBef>
                <a:spcPts val="0"/>
              </a:spcBef>
              <a:spcAft>
                <a:spcPts val="0"/>
              </a:spcAft>
              <a:buSzPct val="100000"/>
              <a:buFont typeface="Times New Roman" pitchFamily="16" charset="0"/>
              <a:buNone/>
              <a:tabLst>
                <a:tab pos="0" algn="l"/>
                <a:tab pos="914320" algn="l"/>
                <a:tab pos="1828637" algn="l"/>
                <a:tab pos="2742957" algn="l"/>
                <a:tab pos="3657275" algn="l"/>
                <a:tab pos="4571594" algn="l"/>
                <a:tab pos="5485912" algn="l"/>
                <a:tab pos="6394472" algn="l"/>
                <a:tab pos="7308790" algn="l"/>
                <a:tab pos="8223109" algn="l"/>
                <a:tab pos="9137428" algn="l"/>
                <a:tab pos="10051747" algn="l"/>
              </a:tabLst>
              <a:defRPr sz="1200">
                <a:solidFill>
                  <a:srgbClr val="000000"/>
                </a:solidFill>
                <a:latin typeface="+mn-lt"/>
                <a:ea typeface="+mn-ea"/>
                <a:cs typeface="Arial Unicode MS" pitchFamily="32" charset="0"/>
              </a:defRPr>
            </a:lvl1pPr>
          </a:lstStyle>
          <a:p>
            <a:pPr>
              <a:defRPr/>
            </a:pPr>
            <a:r>
              <a:rPr lang="de-DE"/>
              <a:t>Pastor Jürgen Tischler</a:t>
            </a:r>
          </a:p>
        </p:txBody>
      </p:sp>
      <p:sp>
        <p:nvSpPr>
          <p:cNvPr id="43014" name="Rectangle 6"/>
          <p:cNvSpPr>
            <a:spLocks noGrp="1" noChangeArrowheads="1"/>
          </p:cNvSpPr>
          <p:nvPr>
            <p:ph type="sldNum"/>
          </p:nvPr>
        </p:nvSpPr>
        <p:spPr bwMode="auto">
          <a:xfrm>
            <a:off x="7380288" y="6453188"/>
            <a:ext cx="1582737" cy="287337"/>
          </a:xfrm>
          <a:prstGeom prst="rect">
            <a:avLst/>
          </a:prstGeom>
          <a:noFill/>
          <a:ln w="9525">
            <a:noFill/>
            <a:round/>
            <a:headEnd/>
            <a:tailEnd/>
          </a:ln>
          <a:effectLst/>
        </p:spPr>
        <p:txBody>
          <a:bodyPr vert="horz" wrap="square" lIns="89953" tIns="46776" rIns="89953" bIns="46776" numCol="1" anchor="b" anchorCtr="0" compatLnSpc="1">
            <a:prstTxWarp prst="textNoShape">
              <a:avLst/>
            </a:prstTxWarp>
          </a:bodyPr>
          <a:lstStyle>
            <a:lvl1pPr algn="r" defTabSz="449240" fontAlgn="auto" hangingPunct="1">
              <a:lnSpc>
                <a:spcPct val="93000"/>
              </a:lnSpc>
              <a:spcBef>
                <a:spcPts val="0"/>
              </a:spcBef>
              <a:spcAft>
                <a:spcPts val="0"/>
              </a:spcAft>
              <a:buSzPct val="100000"/>
              <a:buFont typeface="Times New Roman" pitchFamily="16" charset="0"/>
              <a:buNone/>
              <a:tabLst>
                <a:tab pos="0" algn="l"/>
                <a:tab pos="914320" algn="l"/>
                <a:tab pos="1828637" algn="l"/>
                <a:tab pos="2742957" algn="l"/>
                <a:tab pos="3657275" algn="l"/>
                <a:tab pos="4571594" algn="l"/>
                <a:tab pos="5485912" algn="l"/>
                <a:tab pos="6394472" algn="l"/>
                <a:tab pos="7308790" algn="l"/>
                <a:tab pos="8223109" algn="l"/>
                <a:tab pos="9137428" algn="l"/>
                <a:tab pos="10051747" algn="l"/>
              </a:tabLst>
              <a:defRPr sz="1200">
                <a:solidFill>
                  <a:srgbClr val="000000"/>
                </a:solidFill>
                <a:latin typeface="+mn-lt"/>
                <a:ea typeface="+mn-ea"/>
                <a:cs typeface="Arial Unicode MS" pitchFamily="32" charset="0"/>
              </a:defRPr>
            </a:lvl1pPr>
          </a:lstStyle>
          <a:p>
            <a:pPr>
              <a:defRPr/>
            </a:pPr>
            <a:fld id="{B36FDE0F-57D6-4F8C-8BDA-2E1C41644204}" type="slidenum">
              <a:rPr lang="de-DE"/>
              <a:pPr>
                <a:defRPr/>
              </a:pPr>
              <a:t>‹Nr.›</a:t>
            </a:fld>
            <a:endParaRPr lang="de-DE"/>
          </a:p>
        </p:txBody>
      </p:sp>
      <p:sp>
        <p:nvSpPr>
          <p:cNvPr id="2054" name="Rectangle 7"/>
          <p:cNvSpPr>
            <a:spLocks noChangeArrowheads="1"/>
          </p:cNvSpPr>
          <p:nvPr/>
        </p:nvSpPr>
        <p:spPr bwMode="auto">
          <a:xfrm>
            <a:off x="0" y="0"/>
            <a:ext cx="268288" cy="6858000"/>
          </a:xfrm>
          <a:prstGeom prst="rect">
            <a:avLst/>
          </a:prstGeom>
          <a:solidFill>
            <a:srgbClr val="EB6A0A"/>
          </a:solidFill>
          <a:ln>
            <a:noFill/>
          </a:ln>
          <a:extLst>
            <a:ext uri="{91240B29-F687-4F45-9708-019B960494DF}">
              <a14:hiddenLine xmlns:a14="http://schemas.microsoft.com/office/drawing/2010/main" w="9525">
                <a:solidFill>
                  <a:srgbClr val="000000"/>
                </a:solidFill>
                <a:round/>
                <a:headEnd/>
                <a:tailEnd/>
              </a14:hiddenLine>
            </a:ext>
          </a:extLst>
        </p:spPr>
        <p:txBody>
          <a:bodyPr wrap="none" lIns="82936" tIns="41469" rIns="82936" bIns="41469" anchor="ctr"/>
          <a:lstStyle/>
          <a:p>
            <a:endParaRPr lang="de-DE">
              <a:latin typeface="Arial" charset="0"/>
            </a:endParaRPr>
          </a:p>
        </p:txBody>
      </p:sp>
      <p:sp>
        <p:nvSpPr>
          <p:cNvPr id="2055" name="Rectangle 8"/>
          <p:cNvSpPr>
            <a:spLocks noChangeArrowheads="1"/>
          </p:cNvSpPr>
          <p:nvPr/>
        </p:nvSpPr>
        <p:spPr bwMode="auto">
          <a:xfrm>
            <a:off x="317500" y="0"/>
            <a:ext cx="53975" cy="6858000"/>
          </a:xfrm>
          <a:prstGeom prst="rect">
            <a:avLst/>
          </a:prstGeom>
          <a:solidFill>
            <a:srgbClr val="FFA800"/>
          </a:solidFill>
          <a:ln>
            <a:noFill/>
          </a:ln>
          <a:extLst>
            <a:ext uri="{91240B29-F687-4F45-9708-019B960494DF}">
              <a14:hiddenLine xmlns:a14="http://schemas.microsoft.com/office/drawing/2010/main" w="9525">
                <a:solidFill>
                  <a:srgbClr val="000000"/>
                </a:solidFill>
                <a:round/>
                <a:headEnd/>
                <a:tailEnd/>
              </a14:hiddenLine>
            </a:ext>
          </a:extLst>
        </p:spPr>
        <p:txBody>
          <a:bodyPr wrap="none" lIns="82936" tIns="41469" rIns="82936" bIns="41469" anchor="ctr"/>
          <a:lstStyle/>
          <a:p>
            <a:endParaRPr lang="de-DE">
              <a:latin typeface="Arial" charset="0"/>
            </a:endParaRPr>
          </a:p>
        </p:txBody>
      </p:sp>
      <p:grpSp>
        <p:nvGrpSpPr>
          <p:cNvPr id="2056" name="Group 9"/>
          <p:cNvGrpSpPr>
            <a:grpSpLocks noChangeAspect="1"/>
          </p:cNvGrpSpPr>
          <p:nvPr/>
        </p:nvGrpSpPr>
        <p:grpSpPr bwMode="auto">
          <a:xfrm>
            <a:off x="5148263" y="115888"/>
            <a:ext cx="3830637" cy="827087"/>
            <a:chOff x="2669" y="3315"/>
            <a:chExt cx="2973" cy="642"/>
          </a:xfrm>
        </p:grpSpPr>
        <p:sp>
          <p:nvSpPr>
            <p:cNvPr id="2057" name="Freeform 10"/>
            <p:cNvSpPr>
              <a:spLocks noChangeAspect="1" noEditPoints="1"/>
            </p:cNvSpPr>
            <p:nvPr/>
          </p:nvSpPr>
          <p:spPr bwMode="auto">
            <a:xfrm>
              <a:off x="3368" y="3858"/>
              <a:ext cx="1179" cy="99"/>
            </a:xfrm>
            <a:custGeom>
              <a:avLst/>
              <a:gdLst>
                <a:gd name="T0" fmla="*/ 0 w 3537"/>
                <a:gd name="T1" fmla="*/ 0 h 298"/>
                <a:gd name="T2" fmla="*/ 0 w 3537"/>
                <a:gd name="T3" fmla="*/ 0 h 298"/>
                <a:gd name="T4" fmla="*/ 0 w 3537"/>
                <a:gd name="T5" fmla="*/ 0 h 298"/>
                <a:gd name="T6" fmla="*/ 0 w 3537"/>
                <a:gd name="T7" fmla="*/ 0 h 298"/>
                <a:gd name="T8" fmla="*/ 0 w 3537"/>
                <a:gd name="T9" fmla="*/ 0 h 298"/>
                <a:gd name="T10" fmla="*/ 0 w 3537"/>
                <a:gd name="T11" fmla="*/ 0 h 298"/>
                <a:gd name="T12" fmla="*/ 0 w 3537"/>
                <a:gd name="T13" fmla="*/ 0 h 298"/>
                <a:gd name="T14" fmla="*/ 0 w 3537"/>
                <a:gd name="T15" fmla="*/ 0 h 298"/>
                <a:gd name="T16" fmla="*/ 0 w 3537"/>
                <a:gd name="T17" fmla="*/ 0 h 298"/>
                <a:gd name="T18" fmla="*/ 0 w 3537"/>
                <a:gd name="T19" fmla="*/ 0 h 298"/>
                <a:gd name="T20" fmla="*/ 0 w 3537"/>
                <a:gd name="T21" fmla="*/ 0 h 298"/>
                <a:gd name="T22" fmla="*/ 0 w 3537"/>
                <a:gd name="T23" fmla="*/ 0 h 298"/>
                <a:gd name="T24" fmla="*/ 0 w 3537"/>
                <a:gd name="T25" fmla="*/ 0 h 298"/>
                <a:gd name="T26" fmla="*/ 0 w 3537"/>
                <a:gd name="T27" fmla="*/ 0 h 298"/>
                <a:gd name="T28" fmla="*/ 0 w 3537"/>
                <a:gd name="T29" fmla="*/ 0 h 298"/>
                <a:gd name="T30" fmla="*/ 0 w 3537"/>
                <a:gd name="T31" fmla="*/ 0 h 298"/>
                <a:gd name="T32" fmla="*/ 0 w 3537"/>
                <a:gd name="T33" fmla="*/ 0 h 298"/>
                <a:gd name="T34" fmla="*/ 0 w 3537"/>
                <a:gd name="T35" fmla="*/ 0 h 298"/>
                <a:gd name="T36" fmla="*/ 0 w 3537"/>
                <a:gd name="T37" fmla="*/ 0 h 298"/>
                <a:gd name="T38" fmla="*/ 0 w 3537"/>
                <a:gd name="T39" fmla="*/ 0 h 298"/>
                <a:gd name="T40" fmla="*/ 0 w 3537"/>
                <a:gd name="T41" fmla="*/ 0 h 298"/>
                <a:gd name="T42" fmla="*/ 0 w 3537"/>
                <a:gd name="T43" fmla="*/ 0 h 298"/>
                <a:gd name="T44" fmla="*/ 0 w 3537"/>
                <a:gd name="T45" fmla="*/ 0 h 298"/>
                <a:gd name="T46" fmla="*/ 0 w 3537"/>
                <a:gd name="T47" fmla="*/ 0 h 298"/>
                <a:gd name="T48" fmla="*/ 0 w 3537"/>
                <a:gd name="T49" fmla="*/ 0 h 298"/>
                <a:gd name="T50" fmla="*/ 0 w 3537"/>
                <a:gd name="T51" fmla="*/ 0 h 298"/>
                <a:gd name="T52" fmla="*/ 0 w 3537"/>
                <a:gd name="T53" fmla="*/ 0 h 298"/>
                <a:gd name="T54" fmla="*/ 0 w 3537"/>
                <a:gd name="T55" fmla="*/ 0 h 298"/>
                <a:gd name="T56" fmla="*/ 0 w 3537"/>
                <a:gd name="T57" fmla="*/ 0 h 298"/>
                <a:gd name="T58" fmla="*/ 0 w 3537"/>
                <a:gd name="T59" fmla="*/ 0 h 298"/>
                <a:gd name="T60" fmla="*/ 0 w 3537"/>
                <a:gd name="T61" fmla="*/ 0 h 298"/>
                <a:gd name="T62" fmla="*/ 0 w 3537"/>
                <a:gd name="T63" fmla="*/ 0 h 298"/>
                <a:gd name="T64" fmla="*/ 0 w 3537"/>
                <a:gd name="T65" fmla="*/ 0 h 298"/>
                <a:gd name="T66" fmla="*/ 0 w 3537"/>
                <a:gd name="T67" fmla="*/ 0 h 298"/>
                <a:gd name="T68" fmla="*/ 0 w 3537"/>
                <a:gd name="T69" fmla="*/ 0 h 298"/>
                <a:gd name="T70" fmla="*/ 0 w 3537"/>
                <a:gd name="T71" fmla="*/ 0 h 298"/>
                <a:gd name="T72" fmla="*/ 0 w 3537"/>
                <a:gd name="T73" fmla="*/ 0 h 298"/>
                <a:gd name="T74" fmla="*/ 0 w 3537"/>
                <a:gd name="T75" fmla="*/ 0 h 298"/>
                <a:gd name="T76" fmla="*/ 0 w 3537"/>
                <a:gd name="T77" fmla="*/ 0 h 298"/>
                <a:gd name="T78" fmla="*/ 0 w 3537"/>
                <a:gd name="T79" fmla="*/ 0 h 298"/>
                <a:gd name="T80" fmla="*/ 0 w 3537"/>
                <a:gd name="T81" fmla="*/ 0 h 298"/>
                <a:gd name="T82" fmla="*/ 0 w 3537"/>
                <a:gd name="T83" fmla="*/ 0 h 298"/>
                <a:gd name="T84" fmla="*/ 0 w 3537"/>
                <a:gd name="T85" fmla="*/ 0 h 298"/>
                <a:gd name="T86" fmla="*/ 0 w 3537"/>
                <a:gd name="T87" fmla="*/ 0 h 298"/>
                <a:gd name="T88" fmla="*/ 0 w 3537"/>
                <a:gd name="T89" fmla="*/ 0 h 298"/>
                <a:gd name="T90" fmla="*/ 0 w 3537"/>
                <a:gd name="T91" fmla="*/ 0 h 298"/>
                <a:gd name="T92" fmla="*/ 0 w 3537"/>
                <a:gd name="T93" fmla="*/ 0 h 298"/>
                <a:gd name="T94" fmla="*/ 0 w 3537"/>
                <a:gd name="T95" fmla="*/ 0 h 298"/>
                <a:gd name="T96" fmla="*/ 0 w 3537"/>
                <a:gd name="T97" fmla="*/ 0 h 298"/>
                <a:gd name="T98" fmla="*/ 0 w 3537"/>
                <a:gd name="T99" fmla="*/ 0 h 298"/>
                <a:gd name="T100" fmla="*/ 0 w 3537"/>
                <a:gd name="T101" fmla="*/ 0 h 298"/>
                <a:gd name="T102" fmla="*/ 0 w 3537"/>
                <a:gd name="T103" fmla="*/ 0 h 298"/>
                <a:gd name="T104" fmla="*/ 0 w 3537"/>
                <a:gd name="T105" fmla="*/ 0 h 298"/>
                <a:gd name="T106" fmla="*/ 0 w 3537"/>
                <a:gd name="T107" fmla="*/ 0 h 298"/>
                <a:gd name="T108" fmla="*/ 0 w 3537"/>
                <a:gd name="T109" fmla="*/ 0 h 298"/>
                <a:gd name="T110" fmla="*/ 0 w 3537"/>
                <a:gd name="T111" fmla="*/ 0 h 298"/>
                <a:gd name="T112" fmla="*/ 0 w 3537"/>
                <a:gd name="T113" fmla="*/ 0 h 298"/>
                <a:gd name="T114" fmla="*/ 0 w 3537"/>
                <a:gd name="T115" fmla="*/ 0 h 298"/>
                <a:gd name="T116" fmla="*/ 0 w 3537"/>
                <a:gd name="T117" fmla="*/ 0 h 298"/>
                <a:gd name="T118" fmla="*/ 0 w 3537"/>
                <a:gd name="T119" fmla="*/ 0 h 298"/>
                <a:gd name="T120" fmla="*/ 0 w 3537"/>
                <a:gd name="T121" fmla="*/ 0 h 298"/>
                <a:gd name="T122" fmla="*/ 0 w 3537"/>
                <a:gd name="T123" fmla="*/ 0 h 298"/>
                <a:gd name="T124" fmla="*/ 0 w 3537"/>
                <a:gd name="T125" fmla="*/ 0 h 2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37" h="298">
                  <a:moveTo>
                    <a:pt x="200" y="84"/>
                  </a:moveTo>
                  <a:lnTo>
                    <a:pt x="164" y="222"/>
                  </a:lnTo>
                  <a:lnTo>
                    <a:pt x="163" y="224"/>
                  </a:lnTo>
                  <a:lnTo>
                    <a:pt x="162" y="226"/>
                  </a:lnTo>
                  <a:lnTo>
                    <a:pt x="160" y="227"/>
                  </a:lnTo>
                  <a:lnTo>
                    <a:pt x="157" y="229"/>
                  </a:lnTo>
                  <a:lnTo>
                    <a:pt x="132" y="229"/>
                  </a:lnTo>
                  <a:lnTo>
                    <a:pt x="128" y="227"/>
                  </a:lnTo>
                  <a:lnTo>
                    <a:pt x="126" y="226"/>
                  </a:lnTo>
                  <a:lnTo>
                    <a:pt x="125" y="224"/>
                  </a:lnTo>
                  <a:lnTo>
                    <a:pt x="124" y="222"/>
                  </a:lnTo>
                  <a:lnTo>
                    <a:pt x="107" y="160"/>
                  </a:lnTo>
                  <a:lnTo>
                    <a:pt x="104" y="150"/>
                  </a:lnTo>
                  <a:lnTo>
                    <a:pt x="102" y="139"/>
                  </a:lnTo>
                  <a:lnTo>
                    <a:pt x="101" y="132"/>
                  </a:lnTo>
                  <a:lnTo>
                    <a:pt x="101" y="129"/>
                  </a:lnTo>
                  <a:lnTo>
                    <a:pt x="100" y="129"/>
                  </a:lnTo>
                  <a:lnTo>
                    <a:pt x="100" y="132"/>
                  </a:lnTo>
                  <a:lnTo>
                    <a:pt x="99" y="139"/>
                  </a:lnTo>
                  <a:lnTo>
                    <a:pt x="97" y="150"/>
                  </a:lnTo>
                  <a:lnTo>
                    <a:pt x="94" y="160"/>
                  </a:lnTo>
                  <a:lnTo>
                    <a:pt x="77" y="222"/>
                  </a:lnTo>
                  <a:lnTo>
                    <a:pt x="76" y="224"/>
                  </a:lnTo>
                  <a:lnTo>
                    <a:pt x="75" y="226"/>
                  </a:lnTo>
                  <a:lnTo>
                    <a:pt x="73" y="227"/>
                  </a:lnTo>
                  <a:lnTo>
                    <a:pt x="69" y="229"/>
                  </a:lnTo>
                  <a:lnTo>
                    <a:pt x="44" y="229"/>
                  </a:lnTo>
                  <a:lnTo>
                    <a:pt x="41" y="227"/>
                  </a:lnTo>
                  <a:lnTo>
                    <a:pt x="39" y="226"/>
                  </a:lnTo>
                  <a:lnTo>
                    <a:pt x="38" y="224"/>
                  </a:lnTo>
                  <a:lnTo>
                    <a:pt x="37" y="222"/>
                  </a:lnTo>
                  <a:lnTo>
                    <a:pt x="0" y="84"/>
                  </a:lnTo>
                  <a:lnTo>
                    <a:pt x="0" y="82"/>
                  </a:lnTo>
                  <a:lnTo>
                    <a:pt x="0" y="80"/>
                  </a:lnTo>
                  <a:lnTo>
                    <a:pt x="0" y="77"/>
                  </a:lnTo>
                  <a:lnTo>
                    <a:pt x="1" y="76"/>
                  </a:lnTo>
                  <a:lnTo>
                    <a:pt x="3" y="74"/>
                  </a:lnTo>
                  <a:lnTo>
                    <a:pt x="5" y="74"/>
                  </a:lnTo>
                  <a:lnTo>
                    <a:pt x="33" y="74"/>
                  </a:lnTo>
                  <a:lnTo>
                    <a:pt x="36" y="74"/>
                  </a:lnTo>
                  <a:lnTo>
                    <a:pt x="38" y="75"/>
                  </a:lnTo>
                  <a:lnTo>
                    <a:pt x="39" y="77"/>
                  </a:lnTo>
                  <a:lnTo>
                    <a:pt x="40" y="79"/>
                  </a:lnTo>
                  <a:lnTo>
                    <a:pt x="56" y="158"/>
                  </a:lnTo>
                  <a:lnTo>
                    <a:pt x="59" y="177"/>
                  </a:lnTo>
                  <a:lnTo>
                    <a:pt x="60" y="187"/>
                  </a:lnTo>
                  <a:lnTo>
                    <a:pt x="62" y="177"/>
                  </a:lnTo>
                  <a:lnTo>
                    <a:pt x="66" y="158"/>
                  </a:lnTo>
                  <a:lnTo>
                    <a:pt x="87" y="80"/>
                  </a:lnTo>
                  <a:lnTo>
                    <a:pt x="88" y="77"/>
                  </a:lnTo>
                  <a:lnTo>
                    <a:pt x="89" y="75"/>
                  </a:lnTo>
                  <a:lnTo>
                    <a:pt x="92" y="74"/>
                  </a:lnTo>
                  <a:lnTo>
                    <a:pt x="95" y="74"/>
                  </a:lnTo>
                  <a:lnTo>
                    <a:pt x="112" y="74"/>
                  </a:lnTo>
                  <a:lnTo>
                    <a:pt x="115" y="74"/>
                  </a:lnTo>
                  <a:lnTo>
                    <a:pt x="117" y="75"/>
                  </a:lnTo>
                  <a:lnTo>
                    <a:pt x="118" y="77"/>
                  </a:lnTo>
                  <a:lnTo>
                    <a:pt x="119" y="80"/>
                  </a:lnTo>
                  <a:lnTo>
                    <a:pt x="139" y="158"/>
                  </a:lnTo>
                  <a:lnTo>
                    <a:pt x="143" y="177"/>
                  </a:lnTo>
                  <a:lnTo>
                    <a:pt x="145" y="187"/>
                  </a:lnTo>
                  <a:lnTo>
                    <a:pt x="147" y="177"/>
                  </a:lnTo>
                  <a:lnTo>
                    <a:pt x="151" y="158"/>
                  </a:lnTo>
                  <a:lnTo>
                    <a:pt x="166" y="79"/>
                  </a:lnTo>
                  <a:lnTo>
                    <a:pt x="167" y="77"/>
                  </a:lnTo>
                  <a:lnTo>
                    <a:pt x="168" y="75"/>
                  </a:lnTo>
                  <a:lnTo>
                    <a:pt x="171" y="74"/>
                  </a:lnTo>
                  <a:lnTo>
                    <a:pt x="174" y="74"/>
                  </a:lnTo>
                  <a:lnTo>
                    <a:pt x="196" y="74"/>
                  </a:lnTo>
                  <a:lnTo>
                    <a:pt x="198" y="74"/>
                  </a:lnTo>
                  <a:lnTo>
                    <a:pt x="200" y="76"/>
                  </a:lnTo>
                  <a:lnTo>
                    <a:pt x="201" y="77"/>
                  </a:lnTo>
                  <a:lnTo>
                    <a:pt x="201" y="80"/>
                  </a:lnTo>
                  <a:lnTo>
                    <a:pt x="201" y="82"/>
                  </a:lnTo>
                  <a:lnTo>
                    <a:pt x="200" y="84"/>
                  </a:lnTo>
                  <a:close/>
                  <a:moveTo>
                    <a:pt x="419" y="84"/>
                  </a:moveTo>
                  <a:lnTo>
                    <a:pt x="382" y="222"/>
                  </a:lnTo>
                  <a:lnTo>
                    <a:pt x="381" y="224"/>
                  </a:lnTo>
                  <a:lnTo>
                    <a:pt x="380" y="226"/>
                  </a:lnTo>
                  <a:lnTo>
                    <a:pt x="378" y="227"/>
                  </a:lnTo>
                  <a:lnTo>
                    <a:pt x="376" y="229"/>
                  </a:lnTo>
                  <a:lnTo>
                    <a:pt x="350" y="229"/>
                  </a:lnTo>
                  <a:lnTo>
                    <a:pt x="347" y="227"/>
                  </a:lnTo>
                  <a:lnTo>
                    <a:pt x="345" y="226"/>
                  </a:lnTo>
                  <a:lnTo>
                    <a:pt x="343" y="224"/>
                  </a:lnTo>
                  <a:lnTo>
                    <a:pt x="343" y="222"/>
                  </a:lnTo>
                  <a:lnTo>
                    <a:pt x="325" y="160"/>
                  </a:lnTo>
                  <a:lnTo>
                    <a:pt x="323" y="150"/>
                  </a:lnTo>
                  <a:lnTo>
                    <a:pt x="321" y="139"/>
                  </a:lnTo>
                  <a:lnTo>
                    <a:pt x="320" y="132"/>
                  </a:lnTo>
                  <a:lnTo>
                    <a:pt x="319" y="129"/>
                  </a:lnTo>
                  <a:lnTo>
                    <a:pt x="318" y="132"/>
                  </a:lnTo>
                  <a:lnTo>
                    <a:pt x="317" y="139"/>
                  </a:lnTo>
                  <a:lnTo>
                    <a:pt x="315" y="150"/>
                  </a:lnTo>
                  <a:lnTo>
                    <a:pt x="313" y="160"/>
                  </a:lnTo>
                  <a:lnTo>
                    <a:pt x="295" y="222"/>
                  </a:lnTo>
                  <a:lnTo>
                    <a:pt x="295" y="224"/>
                  </a:lnTo>
                  <a:lnTo>
                    <a:pt x="293" y="226"/>
                  </a:lnTo>
                  <a:lnTo>
                    <a:pt x="291" y="227"/>
                  </a:lnTo>
                  <a:lnTo>
                    <a:pt x="288" y="229"/>
                  </a:lnTo>
                  <a:lnTo>
                    <a:pt x="262" y="229"/>
                  </a:lnTo>
                  <a:lnTo>
                    <a:pt x="260" y="227"/>
                  </a:lnTo>
                  <a:lnTo>
                    <a:pt x="258" y="226"/>
                  </a:lnTo>
                  <a:lnTo>
                    <a:pt x="256" y="224"/>
                  </a:lnTo>
                  <a:lnTo>
                    <a:pt x="255" y="222"/>
                  </a:lnTo>
                  <a:lnTo>
                    <a:pt x="219" y="84"/>
                  </a:lnTo>
                  <a:lnTo>
                    <a:pt x="218" y="82"/>
                  </a:lnTo>
                  <a:lnTo>
                    <a:pt x="218" y="80"/>
                  </a:lnTo>
                  <a:lnTo>
                    <a:pt x="219" y="77"/>
                  </a:lnTo>
                  <a:lnTo>
                    <a:pt x="220" y="76"/>
                  </a:lnTo>
                  <a:lnTo>
                    <a:pt x="221" y="74"/>
                  </a:lnTo>
                  <a:lnTo>
                    <a:pt x="224" y="74"/>
                  </a:lnTo>
                  <a:lnTo>
                    <a:pt x="252" y="74"/>
                  </a:lnTo>
                  <a:lnTo>
                    <a:pt x="254" y="74"/>
                  </a:lnTo>
                  <a:lnTo>
                    <a:pt x="256" y="75"/>
                  </a:lnTo>
                  <a:lnTo>
                    <a:pt x="258" y="77"/>
                  </a:lnTo>
                  <a:lnTo>
                    <a:pt x="258" y="79"/>
                  </a:lnTo>
                  <a:lnTo>
                    <a:pt x="274" y="158"/>
                  </a:lnTo>
                  <a:lnTo>
                    <a:pt x="277" y="177"/>
                  </a:lnTo>
                  <a:lnTo>
                    <a:pt x="278" y="187"/>
                  </a:lnTo>
                  <a:lnTo>
                    <a:pt x="279" y="187"/>
                  </a:lnTo>
                  <a:lnTo>
                    <a:pt x="281" y="177"/>
                  </a:lnTo>
                  <a:lnTo>
                    <a:pt x="285" y="158"/>
                  </a:lnTo>
                  <a:lnTo>
                    <a:pt x="306" y="80"/>
                  </a:lnTo>
                  <a:lnTo>
                    <a:pt x="307" y="77"/>
                  </a:lnTo>
                  <a:lnTo>
                    <a:pt x="308" y="75"/>
                  </a:lnTo>
                  <a:lnTo>
                    <a:pt x="311" y="74"/>
                  </a:lnTo>
                  <a:lnTo>
                    <a:pt x="313" y="74"/>
                  </a:lnTo>
                  <a:lnTo>
                    <a:pt x="331" y="74"/>
                  </a:lnTo>
                  <a:lnTo>
                    <a:pt x="334" y="74"/>
                  </a:lnTo>
                  <a:lnTo>
                    <a:pt x="335" y="75"/>
                  </a:lnTo>
                  <a:lnTo>
                    <a:pt x="337" y="77"/>
                  </a:lnTo>
                  <a:lnTo>
                    <a:pt x="338" y="80"/>
                  </a:lnTo>
                  <a:lnTo>
                    <a:pt x="358" y="158"/>
                  </a:lnTo>
                  <a:lnTo>
                    <a:pt x="362" y="177"/>
                  </a:lnTo>
                  <a:lnTo>
                    <a:pt x="363" y="187"/>
                  </a:lnTo>
                  <a:lnTo>
                    <a:pt x="364" y="187"/>
                  </a:lnTo>
                  <a:lnTo>
                    <a:pt x="365" y="177"/>
                  </a:lnTo>
                  <a:lnTo>
                    <a:pt x="368" y="158"/>
                  </a:lnTo>
                  <a:lnTo>
                    <a:pt x="385" y="79"/>
                  </a:lnTo>
                  <a:lnTo>
                    <a:pt x="386" y="77"/>
                  </a:lnTo>
                  <a:lnTo>
                    <a:pt x="387" y="75"/>
                  </a:lnTo>
                  <a:lnTo>
                    <a:pt x="390" y="74"/>
                  </a:lnTo>
                  <a:lnTo>
                    <a:pt x="392" y="74"/>
                  </a:lnTo>
                  <a:lnTo>
                    <a:pt x="414" y="74"/>
                  </a:lnTo>
                  <a:lnTo>
                    <a:pt x="417" y="74"/>
                  </a:lnTo>
                  <a:lnTo>
                    <a:pt x="418" y="76"/>
                  </a:lnTo>
                  <a:lnTo>
                    <a:pt x="419" y="77"/>
                  </a:lnTo>
                  <a:lnTo>
                    <a:pt x="419" y="80"/>
                  </a:lnTo>
                  <a:lnTo>
                    <a:pt x="419" y="82"/>
                  </a:lnTo>
                  <a:lnTo>
                    <a:pt x="419" y="84"/>
                  </a:lnTo>
                  <a:close/>
                  <a:moveTo>
                    <a:pt x="637" y="84"/>
                  </a:moveTo>
                  <a:lnTo>
                    <a:pt x="601" y="222"/>
                  </a:lnTo>
                  <a:lnTo>
                    <a:pt x="600" y="224"/>
                  </a:lnTo>
                  <a:lnTo>
                    <a:pt x="599" y="226"/>
                  </a:lnTo>
                  <a:lnTo>
                    <a:pt x="597" y="227"/>
                  </a:lnTo>
                  <a:lnTo>
                    <a:pt x="594" y="229"/>
                  </a:lnTo>
                  <a:lnTo>
                    <a:pt x="568" y="229"/>
                  </a:lnTo>
                  <a:lnTo>
                    <a:pt x="565" y="227"/>
                  </a:lnTo>
                  <a:lnTo>
                    <a:pt x="563" y="226"/>
                  </a:lnTo>
                  <a:lnTo>
                    <a:pt x="562" y="224"/>
                  </a:lnTo>
                  <a:lnTo>
                    <a:pt x="561" y="222"/>
                  </a:lnTo>
                  <a:lnTo>
                    <a:pt x="544" y="160"/>
                  </a:lnTo>
                  <a:lnTo>
                    <a:pt x="541" y="150"/>
                  </a:lnTo>
                  <a:lnTo>
                    <a:pt x="539" y="139"/>
                  </a:lnTo>
                  <a:lnTo>
                    <a:pt x="538" y="132"/>
                  </a:lnTo>
                  <a:lnTo>
                    <a:pt x="538" y="129"/>
                  </a:lnTo>
                  <a:lnTo>
                    <a:pt x="537" y="129"/>
                  </a:lnTo>
                  <a:lnTo>
                    <a:pt x="537" y="132"/>
                  </a:lnTo>
                  <a:lnTo>
                    <a:pt x="536" y="139"/>
                  </a:lnTo>
                  <a:lnTo>
                    <a:pt x="534" y="150"/>
                  </a:lnTo>
                  <a:lnTo>
                    <a:pt x="531" y="160"/>
                  </a:lnTo>
                  <a:lnTo>
                    <a:pt x="514" y="222"/>
                  </a:lnTo>
                  <a:lnTo>
                    <a:pt x="513" y="224"/>
                  </a:lnTo>
                  <a:lnTo>
                    <a:pt x="512" y="226"/>
                  </a:lnTo>
                  <a:lnTo>
                    <a:pt x="510" y="227"/>
                  </a:lnTo>
                  <a:lnTo>
                    <a:pt x="506" y="229"/>
                  </a:lnTo>
                  <a:lnTo>
                    <a:pt x="481" y="229"/>
                  </a:lnTo>
                  <a:lnTo>
                    <a:pt x="478" y="227"/>
                  </a:lnTo>
                  <a:lnTo>
                    <a:pt x="476" y="226"/>
                  </a:lnTo>
                  <a:lnTo>
                    <a:pt x="475" y="224"/>
                  </a:lnTo>
                  <a:lnTo>
                    <a:pt x="474" y="222"/>
                  </a:lnTo>
                  <a:lnTo>
                    <a:pt x="438" y="84"/>
                  </a:lnTo>
                  <a:lnTo>
                    <a:pt x="437" y="82"/>
                  </a:lnTo>
                  <a:lnTo>
                    <a:pt x="437" y="80"/>
                  </a:lnTo>
                  <a:lnTo>
                    <a:pt x="437" y="77"/>
                  </a:lnTo>
                  <a:lnTo>
                    <a:pt x="438" y="76"/>
                  </a:lnTo>
                  <a:lnTo>
                    <a:pt x="440" y="74"/>
                  </a:lnTo>
                  <a:lnTo>
                    <a:pt x="442" y="74"/>
                  </a:lnTo>
                  <a:lnTo>
                    <a:pt x="470" y="74"/>
                  </a:lnTo>
                  <a:lnTo>
                    <a:pt x="473" y="74"/>
                  </a:lnTo>
                  <a:lnTo>
                    <a:pt x="475" y="75"/>
                  </a:lnTo>
                  <a:lnTo>
                    <a:pt x="476" y="77"/>
                  </a:lnTo>
                  <a:lnTo>
                    <a:pt x="477" y="79"/>
                  </a:lnTo>
                  <a:lnTo>
                    <a:pt x="493" y="158"/>
                  </a:lnTo>
                  <a:lnTo>
                    <a:pt x="496" y="177"/>
                  </a:lnTo>
                  <a:lnTo>
                    <a:pt x="497" y="187"/>
                  </a:lnTo>
                  <a:lnTo>
                    <a:pt x="499" y="177"/>
                  </a:lnTo>
                  <a:lnTo>
                    <a:pt x="503" y="158"/>
                  </a:lnTo>
                  <a:lnTo>
                    <a:pt x="524" y="80"/>
                  </a:lnTo>
                  <a:lnTo>
                    <a:pt x="525" y="77"/>
                  </a:lnTo>
                  <a:lnTo>
                    <a:pt x="526" y="75"/>
                  </a:lnTo>
                  <a:lnTo>
                    <a:pt x="528" y="74"/>
                  </a:lnTo>
                  <a:lnTo>
                    <a:pt x="532" y="74"/>
                  </a:lnTo>
                  <a:lnTo>
                    <a:pt x="550" y="74"/>
                  </a:lnTo>
                  <a:lnTo>
                    <a:pt x="552" y="74"/>
                  </a:lnTo>
                  <a:lnTo>
                    <a:pt x="554" y="75"/>
                  </a:lnTo>
                  <a:lnTo>
                    <a:pt x="555" y="77"/>
                  </a:lnTo>
                  <a:lnTo>
                    <a:pt x="556" y="80"/>
                  </a:lnTo>
                  <a:lnTo>
                    <a:pt x="576" y="158"/>
                  </a:lnTo>
                  <a:lnTo>
                    <a:pt x="580" y="177"/>
                  </a:lnTo>
                  <a:lnTo>
                    <a:pt x="582" y="187"/>
                  </a:lnTo>
                  <a:lnTo>
                    <a:pt x="583" y="187"/>
                  </a:lnTo>
                  <a:lnTo>
                    <a:pt x="584" y="177"/>
                  </a:lnTo>
                  <a:lnTo>
                    <a:pt x="587" y="158"/>
                  </a:lnTo>
                  <a:lnTo>
                    <a:pt x="603" y="79"/>
                  </a:lnTo>
                  <a:lnTo>
                    <a:pt x="604" y="77"/>
                  </a:lnTo>
                  <a:lnTo>
                    <a:pt x="605" y="75"/>
                  </a:lnTo>
                  <a:lnTo>
                    <a:pt x="607" y="74"/>
                  </a:lnTo>
                  <a:lnTo>
                    <a:pt x="611" y="74"/>
                  </a:lnTo>
                  <a:lnTo>
                    <a:pt x="633" y="74"/>
                  </a:lnTo>
                  <a:lnTo>
                    <a:pt x="635" y="74"/>
                  </a:lnTo>
                  <a:lnTo>
                    <a:pt x="637" y="76"/>
                  </a:lnTo>
                  <a:lnTo>
                    <a:pt x="638" y="77"/>
                  </a:lnTo>
                  <a:lnTo>
                    <a:pt x="638" y="80"/>
                  </a:lnTo>
                  <a:lnTo>
                    <a:pt x="638" y="82"/>
                  </a:lnTo>
                  <a:lnTo>
                    <a:pt x="637" y="84"/>
                  </a:lnTo>
                  <a:close/>
                  <a:moveTo>
                    <a:pt x="672" y="231"/>
                  </a:moveTo>
                  <a:lnTo>
                    <a:pt x="666" y="231"/>
                  </a:lnTo>
                  <a:lnTo>
                    <a:pt x="662" y="229"/>
                  </a:lnTo>
                  <a:lnTo>
                    <a:pt x="658" y="226"/>
                  </a:lnTo>
                  <a:lnTo>
                    <a:pt x="655" y="223"/>
                  </a:lnTo>
                  <a:lnTo>
                    <a:pt x="652" y="219"/>
                  </a:lnTo>
                  <a:lnTo>
                    <a:pt x="650" y="215"/>
                  </a:lnTo>
                  <a:lnTo>
                    <a:pt x="649" y="210"/>
                  </a:lnTo>
                  <a:lnTo>
                    <a:pt x="647" y="204"/>
                  </a:lnTo>
                  <a:lnTo>
                    <a:pt x="649" y="199"/>
                  </a:lnTo>
                  <a:lnTo>
                    <a:pt x="650" y="195"/>
                  </a:lnTo>
                  <a:lnTo>
                    <a:pt x="652" y="190"/>
                  </a:lnTo>
                  <a:lnTo>
                    <a:pt x="655" y="186"/>
                  </a:lnTo>
                  <a:lnTo>
                    <a:pt x="658" y="183"/>
                  </a:lnTo>
                  <a:lnTo>
                    <a:pt x="662" y="180"/>
                  </a:lnTo>
                  <a:lnTo>
                    <a:pt x="666" y="179"/>
                  </a:lnTo>
                  <a:lnTo>
                    <a:pt x="672" y="178"/>
                  </a:lnTo>
                  <a:lnTo>
                    <a:pt x="676" y="179"/>
                  </a:lnTo>
                  <a:lnTo>
                    <a:pt x="681" y="180"/>
                  </a:lnTo>
                  <a:lnTo>
                    <a:pt x="684" y="183"/>
                  </a:lnTo>
                  <a:lnTo>
                    <a:pt x="689" y="186"/>
                  </a:lnTo>
                  <a:lnTo>
                    <a:pt x="692" y="190"/>
                  </a:lnTo>
                  <a:lnTo>
                    <a:pt x="694" y="195"/>
                  </a:lnTo>
                  <a:lnTo>
                    <a:pt x="695" y="199"/>
                  </a:lnTo>
                  <a:lnTo>
                    <a:pt x="695" y="204"/>
                  </a:lnTo>
                  <a:lnTo>
                    <a:pt x="695" y="210"/>
                  </a:lnTo>
                  <a:lnTo>
                    <a:pt x="694" y="215"/>
                  </a:lnTo>
                  <a:lnTo>
                    <a:pt x="692" y="219"/>
                  </a:lnTo>
                  <a:lnTo>
                    <a:pt x="689" y="223"/>
                  </a:lnTo>
                  <a:lnTo>
                    <a:pt x="684" y="226"/>
                  </a:lnTo>
                  <a:lnTo>
                    <a:pt x="681" y="229"/>
                  </a:lnTo>
                  <a:lnTo>
                    <a:pt x="676" y="231"/>
                  </a:lnTo>
                  <a:lnTo>
                    <a:pt x="672" y="231"/>
                  </a:lnTo>
                  <a:close/>
                  <a:moveTo>
                    <a:pt x="792" y="97"/>
                  </a:moveTo>
                  <a:lnTo>
                    <a:pt x="785" y="98"/>
                  </a:lnTo>
                  <a:lnTo>
                    <a:pt x="780" y="100"/>
                  </a:lnTo>
                  <a:lnTo>
                    <a:pt x="775" y="103"/>
                  </a:lnTo>
                  <a:lnTo>
                    <a:pt x="772" y="105"/>
                  </a:lnTo>
                  <a:lnTo>
                    <a:pt x="772" y="193"/>
                  </a:lnTo>
                  <a:lnTo>
                    <a:pt x="772" y="196"/>
                  </a:lnTo>
                  <a:lnTo>
                    <a:pt x="773" y="199"/>
                  </a:lnTo>
                  <a:lnTo>
                    <a:pt x="775" y="201"/>
                  </a:lnTo>
                  <a:lnTo>
                    <a:pt x="776" y="203"/>
                  </a:lnTo>
                  <a:lnTo>
                    <a:pt x="779" y="204"/>
                  </a:lnTo>
                  <a:lnTo>
                    <a:pt x="781" y="205"/>
                  </a:lnTo>
                  <a:lnTo>
                    <a:pt x="784" y="206"/>
                  </a:lnTo>
                  <a:lnTo>
                    <a:pt x="789" y="206"/>
                  </a:lnTo>
                  <a:lnTo>
                    <a:pt x="794" y="205"/>
                  </a:lnTo>
                  <a:lnTo>
                    <a:pt x="799" y="203"/>
                  </a:lnTo>
                  <a:lnTo>
                    <a:pt x="804" y="199"/>
                  </a:lnTo>
                  <a:lnTo>
                    <a:pt x="810" y="193"/>
                  </a:lnTo>
                  <a:lnTo>
                    <a:pt x="814" y="185"/>
                  </a:lnTo>
                  <a:lnTo>
                    <a:pt x="817" y="175"/>
                  </a:lnTo>
                  <a:lnTo>
                    <a:pt x="818" y="163"/>
                  </a:lnTo>
                  <a:lnTo>
                    <a:pt x="819" y="150"/>
                  </a:lnTo>
                  <a:lnTo>
                    <a:pt x="819" y="137"/>
                  </a:lnTo>
                  <a:lnTo>
                    <a:pt x="817" y="126"/>
                  </a:lnTo>
                  <a:lnTo>
                    <a:pt x="815" y="117"/>
                  </a:lnTo>
                  <a:lnTo>
                    <a:pt x="812" y="110"/>
                  </a:lnTo>
                  <a:lnTo>
                    <a:pt x="807" y="104"/>
                  </a:lnTo>
                  <a:lnTo>
                    <a:pt x="802" y="100"/>
                  </a:lnTo>
                  <a:lnTo>
                    <a:pt x="797" y="98"/>
                  </a:lnTo>
                  <a:lnTo>
                    <a:pt x="792" y="97"/>
                  </a:lnTo>
                  <a:close/>
                  <a:moveTo>
                    <a:pt x="786" y="232"/>
                  </a:moveTo>
                  <a:lnTo>
                    <a:pt x="772" y="231"/>
                  </a:lnTo>
                  <a:lnTo>
                    <a:pt x="760" y="229"/>
                  </a:lnTo>
                  <a:lnTo>
                    <a:pt x="751" y="225"/>
                  </a:lnTo>
                  <a:lnTo>
                    <a:pt x="743" y="222"/>
                  </a:lnTo>
                  <a:lnTo>
                    <a:pt x="738" y="218"/>
                  </a:lnTo>
                  <a:lnTo>
                    <a:pt x="735" y="213"/>
                  </a:lnTo>
                  <a:lnTo>
                    <a:pt x="733" y="207"/>
                  </a:lnTo>
                  <a:lnTo>
                    <a:pt x="733" y="199"/>
                  </a:lnTo>
                  <a:lnTo>
                    <a:pt x="733" y="6"/>
                  </a:lnTo>
                  <a:lnTo>
                    <a:pt x="733" y="4"/>
                  </a:lnTo>
                  <a:lnTo>
                    <a:pt x="734" y="2"/>
                  </a:lnTo>
                  <a:lnTo>
                    <a:pt x="736" y="1"/>
                  </a:lnTo>
                  <a:lnTo>
                    <a:pt x="738" y="0"/>
                  </a:lnTo>
                  <a:lnTo>
                    <a:pt x="766" y="0"/>
                  </a:lnTo>
                  <a:lnTo>
                    <a:pt x="769" y="1"/>
                  </a:lnTo>
                  <a:lnTo>
                    <a:pt x="771" y="2"/>
                  </a:lnTo>
                  <a:lnTo>
                    <a:pt x="772" y="4"/>
                  </a:lnTo>
                  <a:lnTo>
                    <a:pt x="772" y="6"/>
                  </a:lnTo>
                  <a:lnTo>
                    <a:pt x="772" y="86"/>
                  </a:lnTo>
                  <a:lnTo>
                    <a:pt x="777" y="81"/>
                  </a:lnTo>
                  <a:lnTo>
                    <a:pt x="785" y="76"/>
                  </a:lnTo>
                  <a:lnTo>
                    <a:pt x="791" y="74"/>
                  </a:lnTo>
                  <a:lnTo>
                    <a:pt x="796" y="72"/>
                  </a:lnTo>
                  <a:lnTo>
                    <a:pt x="802" y="71"/>
                  </a:lnTo>
                  <a:lnTo>
                    <a:pt x="809" y="70"/>
                  </a:lnTo>
                  <a:lnTo>
                    <a:pt x="815" y="71"/>
                  </a:lnTo>
                  <a:lnTo>
                    <a:pt x="820" y="72"/>
                  </a:lnTo>
                  <a:lnTo>
                    <a:pt x="825" y="73"/>
                  </a:lnTo>
                  <a:lnTo>
                    <a:pt x="831" y="76"/>
                  </a:lnTo>
                  <a:lnTo>
                    <a:pt x="835" y="79"/>
                  </a:lnTo>
                  <a:lnTo>
                    <a:pt x="839" y="82"/>
                  </a:lnTo>
                  <a:lnTo>
                    <a:pt x="843" y="86"/>
                  </a:lnTo>
                  <a:lnTo>
                    <a:pt x="846" y="91"/>
                  </a:lnTo>
                  <a:lnTo>
                    <a:pt x="852" y="102"/>
                  </a:lnTo>
                  <a:lnTo>
                    <a:pt x="856" y="114"/>
                  </a:lnTo>
                  <a:lnTo>
                    <a:pt x="858" y="127"/>
                  </a:lnTo>
                  <a:lnTo>
                    <a:pt x="859" y="143"/>
                  </a:lnTo>
                  <a:lnTo>
                    <a:pt x="859" y="153"/>
                  </a:lnTo>
                  <a:lnTo>
                    <a:pt x="858" y="163"/>
                  </a:lnTo>
                  <a:lnTo>
                    <a:pt x="856" y="172"/>
                  </a:lnTo>
                  <a:lnTo>
                    <a:pt x="854" y="180"/>
                  </a:lnTo>
                  <a:lnTo>
                    <a:pt x="851" y="189"/>
                  </a:lnTo>
                  <a:lnTo>
                    <a:pt x="847" y="196"/>
                  </a:lnTo>
                  <a:lnTo>
                    <a:pt x="843" y="202"/>
                  </a:lnTo>
                  <a:lnTo>
                    <a:pt x="839" y="209"/>
                  </a:lnTo>
                  <a:lnTo>
                    <a:pt x="834" y="214"/>
                  </a:lnTo>
                  <a:lnTo>
                    <a:pt x="829" y="219"/>
                  </a:lnTo>
                  <a:lnTo>
                    <a:pt x="822" y="222"/>
                  </a:lnTo>
                  <a:lnTo>
                    <a:pt x="816" y="226"/>
                  </a:lnTo>
                  <a:lnTo>
                    <a:pt x="810" y="229"/>
                  </a:lnTo>
                  <a:lnTo>
                    <a:pt x="802" y="231"/>
                  </a:lnTo>
                  <a:lnTo>
                    <a:pt x="795" y="232"/>
                  </a:lnTo>
                  <a:lnTo>
                    <a:pt x="786" y="232"/>
                  </a:lnTo>
                  <a:close/>
                  <a:moveTo>
                    <a:pt x="965" y="151"/>
                  </a:moveTo>
                  <a:lnTo>
                    <a:pt x="957" y="153"/>
                  </a:lnTo>
                  <a:lnTo>
                    <a:pt x="950" y="155"/>
                  </a:lnTo>
                  <a:lnTo>
                    <a:pt x="943" y="158"/>
                  </a:lnTo>
                  <a:lnTo>
                    <a:pt x="937" y="161"/>
                  </a:lnTo>
                  <a:lnTo>
                    <a:pt x="932" y="165"/>
                  </a:lnTo>
                  <a:lnTo>
                    <a:pt x="928" y="171"/>
                  </a:lnTo>
                  <a:lnTo>
                    <a:pt x="925" y="178"/>
                  </a:lnTo>
                  <a:lnTo>
                    <a:pt x="924" y="185"/>
                  </a:lnTo>
                  <a:lnTo>
                    <a:pt x="925" y="191"/>
                  </a:lnTo>
                  <a:lnTo>
                    <a:pt x="926" y="195"/>
                  </a:lnTo>
                  <a:lnTo>
                    <a:pt x="928" y="199"/>
                  </a:lnTo>
                  <a:lnTo>
                    <a:pt x="931" y="202"/>
                  </a:lnTo>
                  <a:lnTo>
                    <a:pt x="934" y="205"/>
                  </a:lnTo>
                  <a:lnTo>
                    <a:pt x="938" y="207"/>
                  </a:lnTo>
                  <a:lnTo>
                    <a:pt x="942" y="209"/>
                  </a:lnTo>
                  <a:lnTo>
                    <a:pt x="948" y="210"/>
                  </a:lnTo>
                  <a:lnTo>
                    <a:pt x="954" y="209"/>
                  </a:lnTo>
                  <a:lnTo>
                    <a:pt x="959" y="206"/>
                  </a:lnTo>
                  <a:lnTo>
                    <a:pt x="962" y="204"/>
                  </a:lnTo>
                  <a:lnTo>
                    <a:pt x="963" y="201"/>
                  </a:lnTo>
                  <a:lnTo>
                    <a:pt x="964" y="198"/>
                  </a:lnTo>
                  <a:lnTo>
                    <a:pt x="965" y="195"/>
                  </a:lnTo>
                  <a:lnTo>
                    <a:pt x="965" y="151"/>
                  </a:lnTo>
                  <a:close/>
                  <a:moveTo>
                    <a:pt x="993" y="222"/>
                  </a:moveTo>
                  <a:lnTo>
                    <a:pt x="985" y="225"/>
                  </a:lnTo>
                  <a:lnTo>
                    <a:pt x="975" y="229"/>
                  </a:lnTo>
                  <a:lnTo>
                    <a:pt x="962" y="231"/>
                  </a:lnTo>
                  <a:lnTo>
                    <a:pt x="949" y="232"/>
                  </a:lnTo>
                  <a:lnTo>
                    <a:pt x="937" y="232"/>
                  </a:lnTo>
                  <a:lnTo>
                    <a:pt x="925" y="230"/>
                  </a:lnTo>
                  <a:lnTo>
                    <a:pt x="915" y="226"/>
                  </a:lnTo>
                  <a:lnTo>
                    <a:pt x="905" y="222"/>
                  </a:lnTo>
                  <a:lnTo>
                    <a:pt x="902" y="220"/>
                  </a:lnTo>
                  <a:lnTo>
                    <a:pt x="898" y="217"/>
                  </a:lnTo>
                  <a:lnTo>
                    <a:pt x="895" y="214"/>
                  </a:lnTo>
                  <a:lnTo>
                    <a:pt x="892" y="210"/>
                  </a:lnTo>
                  <a:lnTo>
                    <a:pt x="890" y="205"/>
                  </a:lnTo>
                  <a:lnTo>
                    <a:pt x="889" y="200"/>
                  </a:lnTo>
                  <a:lnTo>
                    <a:pt x="887" y="195"/>
                  </a:lnTo>
                  <a:lnTo>
                    <a:pt x="886" y="190"/>
                  </a:lnTo>
                  <a:lnTo>
                    <a:pt x="887" y="182"/>
                  </a:lnTo>
                  <a:lnTo>
                    <a:pt x="889" y="176"/>
                  </a:lnTo>
                  <a:lnTo>
                    <a:pt x="892" y="170"/>
                  </a:lnTo>
                  <a:lnTo>
                    <a:pt x="895" y="164"/>
                  </a:lnTo>
                  <a:lnTo>
                    <a:pt x="898" y="159"/>
                  </a:lnTo>
                  <a:lnTo>
                    <a:pt x="902" y="155"/>
                  </a:lnTo>
                  <a:lnTo>
                    <a:pt x="908" y="152"/>
                  </a:lnTo>
                  <a:lnTo>
                    <a:pt x="914" y="149"/>
                  </a:lnTo>
                  <a:lnTo>
                    <a:pt x="925" y="142"/>
                  </a:lnTo>
                  <a:lnTo>
                    <a:pt x="939" y="138"/>
                  </a:lnTo>
                  <a:lnTo>
                    <a:pt x="952" y="135"/>
                  </a:lnTo>
                  <a:lnTo>
                    <a:pt x="965" y="132"/>
                  </a:lnTo>
                  <a:lnTo>
                    <a:pt x="965" y="113"/>
                  </a:lnTo>
                  <a:lnTo>
                    <a:pt x="964" y="107"/>
                  </a:lnTo>
                  <a:lnTo>
                    <a:pt x="963" y="104"/>
                  </a:lnTo>
                  <a:lnTo>
                    <a:pt x="962" y="100"/>
                  </a:lnTo>
                  <a:lnTo>
                    <a:pt x="960" y="98"/>
                  </a:lnTo>
                  <a:lnTo>
                    <a:pt x="958" y="95"/>
                  </a:lnTo>
                  <a:lnTo>
                    <a:pt x="955" y="94"/>
                  </a:lnTo>
                  <a:lnTo>
                    <a:pt x="952" y="93"/>
                  </a:lnTo>
                  <a:lnTo>
                    <a:pt x="949" y="93"/>
                  </a:lnTo>
                  <a:lnTo>
                    <a:pt x="944" y="93"/>
                  </a:lnTo>
                  <a:lnTo>
                    <a:pt x="940" y="94"/>
                  </a:lnTo>
                  <a:lnTo>
                    <a:pt x="937" y="96"/>
                  </a:lnTo>
                  <a:lnTo>
                    <a:pt x="934" y="99"/>
                  </a:lnTo>
                  <a:lnTo>
                    <a:pt x="930" y="105"/>
                  </a:lnTo>
                  <a:lnTo>
                    <a:pt x="928" y="112"/>
                  </a:lnTo>
                  <a:lnTo>
                    <a:pt x="924" y="117"/>
                  </a:lnTo>
                  <a:lnTo>
                    <a:pt x="921" y="121"/>
                  </a:lnTo>
                  <a:lnTo>
                    <a:pt x="916" y="123"/>
                  </a:lnTo>
                  <a:lnTo>
                    <a:pt x="910" y="124"/>
                  </a:lnTo>
                  <a:lnTo>
                    <a:pt x="906" y="124"/>
                  </a:lnTo>
                  <a:lnTo>
                    <a:pt x="903" y="123"/>
                  </a:lnTo>
                  <a:lnTo>
                    <a:pt x="900" y="122"/>
                  </a:lnTo>
                  <a:lnTo>
                    <a:pt x="898" y="120"/>
                  </a:lnTo>
                  <a:lnTo>
                    <a:pt x="896" y="118"/>
                  </a:lnTo>
                  <a:lnTo>
                    <a:pt x="894" y="115"/>
                  </a:lnTo>
                  <a:lnTo>
                    <a:pt x="893" y="112"/>
                  </a:lnTo>
                  <a:lnTo>
                    <a:pt x="893" y="107"/>
                  </a:lnTo>
                  <a:lnTo>
                    <a:pt x="894" y="101"/>
                  </a:lnTo>
                  <a:lnTo>
                    <a:pt x="896" y="96"/>
                  </a:lnTo>
                  <a:lnTo>
                    <a:pt x="900" y="90"/>
                  </a:lnTo>
                  <a:lnTo>
                    <a:pt x="906" y="83"/>
                  </a:lnTo>
                  <a:lnTo>
                    <a:pt x="915" y="78"/>
                  </a:lnTo>
                  <a:lnTo>
                    <a:pt x="925" y="74"/>
                  </a:lnTo>
                  <a:lnTo>
                    <a:pt x="938" y="71"/>
                  </a:lnTo>
                  <a:lnTo>
                    <a:pt x="954" y="70"/>
                  </a:lnTo>
                  <a:lnTo>
                    <a:pt x="963" y="71"/>
                  </a:lnTo>
                  <a:lnTo>
                    <a:pt x="973" y="73"/>
                  </a:lnTo>
                  <a:lnTo>
                    <a:pt x="981" y="76"/>
                  </a:lnTo>
                  <a:lnTo>
                    <a:pt x="989" y="81"/>
                  </a:lnTo>
                  <a:lnTo>
                    <a:pt x="995" y="87"/>
                  </a:lnTo>
                  <a:lnTo>
                    <a:pt x="999" y="96"/>
                  </a:lnTo>
                  <a:lnTo>
                    <a:pt x="1002" y="105"/>
                  </a:lnTo>
                  <a:lnTo>
                    <a:pt x="1003" y="117"/>
                  </a:lnTo>
                  <a:lnTo>
                    <a:pt x="1003" y="198"/>
                  </a:lnTo>
                  <a:lnTo>
                    <a:pt x="1002" y="206"/>
                  </a:lnTo>
                  <a:lnTo>
                    <a:pt x="1001" y="213"/>
                  </a:lnTo>
                  <a:lnTo>
                    <a:pt x="998" y="218"/>
                  </a:lnTo>
                  <a:lnTo>
                    <a:pt x="993" y="222"/>
                  </a:lnTo>
                  <a:close/>
                  <a:moveTo>
                    <a:pt x="1098" y="93"/>
                  </a:moveTo>
                  <a:lnTo>
                    <a:pt x="1094" y="94"/>
                  </a:lnTo>
                  <a:lnTo>
                    <a:pt x="1091" y="94"/>
                  </a:lnTo>
                  <a:lnTo>
                    <a:pt x="1088" y="95"/>
                  </a:lnTo>
                  <a:lnTo>
                    <a:pt x="1085" y="97"/>
                  </a:lnTo>
                  <a:lnTo>
                    <a:pt x="1083" y="99"/>
                  </a:lnTo>
                  <a:lnTo>
                    <a:pt x="1082" y="101"/>
                  </a:lnTo>
                  <a:lnTo>
                    <a:pt x="1082" y="104"/>
                  </a:lnTo>
                  <a:lnTo>
                    <a:pt x="1081" y="106"/>
                  </a:lnTo>
                  <a:lnTo>
                    <a:pt x="1081" y="201"/>
                  </a:lnTo>
                  <a:lnTo>
                    <a:pt x="1084" y="203"/>
                  </a:lnTo>
                  <a:lnTo>
                    <a:pt x="1088" y="204"/>
                  </a:lnTo>
                  <a:lnTo>
                    <a:pt x="1093" y="205"/>
                  </a:lnTo>
                  <a:lnTo>
                    <a:pt x="1098" y="206"/>
                  </a:lnTo>
                  <a:lnTo>
                    <a:pt x="1104" y="205"/>
                  </a:lnTo>
                  <a:lnTo>
                    <a:pt x="1111" y="202"/>
                  </a:lnTo>
                  <a:lnTo>
                    <a:pt x="1116" y="198"/>
                  </a:lnTo>
                  <a:lnTo>
                    <a:pt x="1120" y="192"/>
                  </a:lnTo>
                  <a:lnTo>
                    <a:pt x="1124" y="183"/>
                  </a:lnTo>
                  <a:lnTo>
                    <a:pt x="1126" y="174"/>
                  </a:lnTo>
                  <a:lnTo>
                    <a:pt x="1129" y="162"/>
                  </a:lnTo>
                  <a:lnTo>
                    <a:pt x="1129" y="150"/>
                  </a:lnTo>
                  <a:lnTo>
                    <a:pt x="1129" y="137"/>
                  </a:lnTo>
                  <a:lnTo>
                    <a:pt x="1126" y="125"/>
                  </a:lnTo>
                  <a:lnTo>
                    <a:pt x="1123" y="116"/>
                  </a:lnTo>
                  <a:lnTo>
                    <a:pt x="1119" y="107"/>
                  </a:lnTo>
                  <a:lnTo>
                    <a:pt x="1115" y="101"/>
                  </a:lnTo>
                  <a:lnTo>
                    <a:pt x="1110" y="97"/>
                  </a:lnTo>
                  <a:lnTo>
                    <a:pt x="1103" y="94"/>
                  </a:lnTo>
                  <a:lnTo>
                    <a:pt x="1098" y="93"/>
                  </a:lnTo>
                  <a:close/>
                  <a:moveTo>
                    <a:pt x="1106" y="232"/>
                  </a:moveTo>
                  <a:lnTo>
                    <a:pt x="1097" y="231"/>
                  </a:lnTo>
                  <a:lnTo>
                    <a:pt x="1091" y="229"/>
                  </a:lnTo>
                  <a:lnTo>
                    <a:pt x="1085" y="226"/>
                  </a:lnTo>
                  <a:lnTo>
                    <a:pt x="1081" y="224"/>
                  </a:lnTo>
                  <a:lnTo>
                    <a:pt x="1081" y="292"/>
                  </a:lnTo>
                  <a:lnTo>
                    <a:pt x="1081" y="295"/>
                  </a:lnTo>
                  <a:lnTo>
                    <a:pt x="1080" y="297"/>
                  </a:lnTo>
                  <a:lnTo>
                    <a:pt x="1078" y="298"/>
                  </a:lnTo>
                  <a:lnTo>
                    <a:pt x="1076" y="298"/>
                  </a:lnTo>
                  <a:lnTo>
                    <a:pt x="1048" y="298"/>
                  </a:lnTo>
                  <a:lnTo>
                    <a:pt x="1045" y="298"/>
                  </a:lnTo>
                  <a:lnTo>
                    <a:pt x="1043" y="297"/>
                  </a:lnTo>
                  <a:lnTo>
                    <a:pt x="1042" y="295"/>
                  </a:lnTo>
                  <a:lnTo>
                    <a:pt x="1042" y="292"/>
                  </a:lnTo>
                  <a:lnTo>
                    <a:pt x="1042" y="103"/>
                  </a:lnTo>
                  <a:lnTo>
                    <a:pt x="1043" y="96"/>
                  </a:lnTo>
                  <a:lnTo>
                    <a:pt x="1044" y="90"/>
                  </a:lnTo>
                  <a:lnTo>
                    <a:pt x="1048" y="84"/>
                  </a:lnTo>
                  <a:lnTo>
                    <a:pt x="1053" y="80"/>
                  </a:lnTo>
                  <a:lnTo>
                    <a:pt x="1060" y="77"/>
                  </a:lnTo>
                  <a:lnTo>
                    <a:pt x="1071" y="73"/>
                  </a:lnTo>
                  <a:lnTo>
                    <a:pt x="1084" y="71"/>
                  </a:lnTo>
                  <a:lnTo>
                    <a:pt x="1098" y="70"/>
                  </a:lnTo>
                  <a:lnTo>
                    <a:pt x="1108" y="71"/>
                  </a:lnTo>
                  <a:lnTo>
                    <a:pt x="1116" y="72"/>
                  </a:lnTo>
                  <a:lnTo>
                    <a:pt x="1123" y="74"/>
                  </a:lnTo>
                  <a:lnTo>
                    <a:pt x="1131" y="76"/>
                  </a:lnTo>
                  <a:lnTo>
                    <a:pt x="1137" y="79"/>
                  </a:lnTo>
                  <a:lnTo>
                    <a:pt x="1143" y="83"/>
                  </a:lnTo>
                  <a:lnTo>
                    <a:pt x="1149" y="87"/>
                  </a:lnTo>
                  <a:lnTo>
                    <a:pt x="1153" y="93"/>
                  </a:lnTo>
                  <a:lnTo>
                    <a:pt x="1157" y="98"/>
                  </a:lnTo>
                  <a:lnTo>
                    <a:pt x="1160" y="103"/>
                  </a:lnTo>
                  <a:lnTo>
                    <a:pt x="1163" y="110"/>
                  </a:lnTo>
                  <a:lnTo>
                    <a:pt x="1165" y="117"/>
                  </a:lnTo>
                  <a:lnTo>
                    <a:pt x="1166" y="124"/>
                  </a:lnTo>
                  <a:lnTo>
                    <a:pt x="1168" y="132"/>
                  </a:lnTo>
                  <a:lnTo>
                    <a:pt x="1169" y="139"/>
                  </a:lnTo>
                  <a:lnTo>
                    <a:pt x="1169" y="147"/>
                  </a:lnTo>
                  <a:lnTo>
                    <a:pt x="1168" y="163"/>
                  </a:lnTo>
                  <a:lnTo>
                    <a:pt x="1165" y="179"/>
                  </a:lnTo>
                  <a:lnTo>
                    <a:pt x="1162" y="186"/>
                  </a:lnTo>
                  <a:lnTo>
                    <a:pt x="1160" y="193"/>
                  </a:lnTo>
                  <a:lnTo>
                    <a:pt x="1157" y="200"/>
                  </a:lnTo>
                  <a:lnTo>
                    <a:pt x="1153" y="205"/>
                  </a:lnTo>
                  <a:lnTo>
                    <a:pt x="1149" y="212"/>
                  </a:lnTo>
                  <a:lnTo>
                    <a:pt x="1144" y="217"/>
                  </a:lnTo>
                  <a:lnTo>
                    <a:pt x="1139" y="221"/>
                  </a:lnTo>
                  <a:lnTo>
                    <a:pt x="1134" y="224"/>
                  </a:lnTo>
                  <a:lnTo>
                    <a:pt x="1128" y="227"/>
                  </a:lnTo>
                  <a:lnTo>
                    <a:pt x="1121" y="230"/>
                  </a:lnTo>
                  <a:lnTo>
                    <a:pt x="1114" y="231"/>
                  </a:lnTo>
                  <a:lnTo>
                    <a:pt x="1106" y="232"/>
                  </a:lnTo>
                  <a:close/>
                  <a:moveTo>
                    <a:pt x="1251" y="232"/>
                  </a:moveTo>
                  <a:lnTo>
                    <a:pt x="1244" y="232"/>
                  </a:lnTo>
                  <a:lnTo>
                    <a:pt x="1238" y="231"/>
                  </a:lnTo>
                  <a:lnTo>
                    <a:pt x="1232" y="227"/>
                  </a:lnTo>
                  <a:lnTo>
                    <a:pt x="1225" y="224"/>
                  </a:lnTo>
                  <a:lnTo>
                    <a:pt x="1222" y="221"/>
                  </a:lnTo>
                  <a:lnTo>
                    <a:pt x="1219" y="218"/>
                  </a:lnTo>
                  <a:lnTo>
                    <a:pt x="1217" y="215"/>
                  </a:lnTo>
                  <a:lnTo>
                    <a:pt x="1215" y="211"/>
                  </a:lnTo>
                  <a:lnTo>
                    <a:pt x="1214" y="205"/>
                  </a:lnTo>
                  <a:lnTo>
                    <a:pt x="1212" y="200"/>
                  </a:lnTo>
                  <a:lnTo>
                    <a:pt x="1212" y="194"/>
                  </a:lnTo>
                  <a:lnTo>
                    <a:pt x="1211" y="186"/>
                  </a:lnTo>
                  <a:lnTo>
                    <a:pt x="1211" y="98"/>
                  </a:lnTo>
                  <a:lnTo>
                    <a:pt x="1198" y="98"/>
                  </a:lnTo>
                  <a:lnTo>
                    <a:pt x="1196" y="97"/>
                  </a:lnTo>
                  <a:lnTo>
                    <a:pt x="1194" y="96"/>
                  </a:lnTo>
                  <a:lnTo>
                    <a:pt x="1193" y="94"/>
                  </a:lnTo>
                  <a:lnTo>
                    <a:pt x="1193" y="92"/>
                  </a:lnTo>
                  <a:lnTo>
                    <a:pt x="1193" y="80"/>
                  </a:lnTo>
                  <a:lnTo>
                    <a:pt x="1193" y="77"/>
                  </a:lnTo>
                  <a:lnTo>
                    <a:pt x="1194" y="76"/>
                  </a:lnTo>
                  <a:lnTo>
                    <a:pt x="1196" y="74"/>
                  </a:lnTo>
                  <a:lnTo>
                    <a:pt x="1198" y="74"/>
                  </a:lnTo>
                  <a:lnTo>
                    <a:pt x="1211" y="74"/>
                  </a:lnTo>
                  <a:lnTo>
                    <a:pt x="1211" y="54"/>
                  </a:lnTo>
                  <a:lnTo>
                    <a:pt x="1212" y="51"/>
                  </a:lnTo>
                  <a:lnTo>
                    <a:pt x="1212" y="48"/>
                  </a:lnTo>
                  <a:lnTo>
                    <a:pt x="1213" y="46"/>
                  </a:lnTo>
                  <a:lnTo>
                    <a:pt x="1215" y="45"/>
                  </a:lnTo>
                  <a:lnTo>
                    <a:pt x="1241" y="33"/>
                  </a:lnTo>
                  <a:lnTo>
                    <a:pt x="1243" y="32"/>
                  </a:lnTo>
                  <a:lnTo>
                    <a:pt x="1245" y="32"/>
                  </a:lnTo>
                  <a:lnTo>
                    <a:pt x="1248" y="32"/>
                  </a:lnTo>
                  <a:lnTo>
                    <a:pt x="1250" y="33"/>
                  </a:lnTo>
                  <a:lnTo>
                    <a:pt x="1251" y="35"/>
                  </a:lnTo>
                  <a:lnTo>
                    <a:pt x="1251" y="38"/>
                  </a:lnTo>
                  <a:lnTo>
                    <a:pt x="1251" y="74"/>
                  </a:lnTo>
                  <a:lnTo>
                    <a:pt x="1272" y="74"/>
                  </a:lnTo>
                  <a:lnTo>
                    <a:pt x="1274" y="74"/>
                  </a:lnTo>
                  <a:lnTo>
                    <a:pt x="1276" y="76"/>
                  </a:lnTo>
                  <a:lnTo>
                    <a:pt x="1277" y="77"/>
                  </a:lnTo>
                  <a:lnTo>
                    <a:pt x="1277" y="80"/>
                  </a:lnTo>
                  <a:lnTo>
                    <a:pt x="1277" y="92"/>
                  </a:lnTo>
                  <a:lnTo>
                    <a:pt x="1277" y="94"/>
                  </a:lnTo>
                  <a:lnTo>
                    <a:pt x="1276" y="96"/>
                  </a:lnTo>
                  <a:lnTo>
                    <a:pt x="1274" y="97"/>
                  </a:lnTo>
                  <a:lnTo>
                    <a:pt x="1272" y="98"/>
                  </a:lnTo>
                  <a:lnTo>
                    <a:pt x="1251" y="98"/>
                  </a:lnTo>
                  <a:lnTo>
                    <a:pt x="1251" y="187"/>
                  </a:lnTo>
                  <a:lnTo>
                    <a:pt x="1251" y="194"/>
                  </a:lnTo>
                  <a:lnTo>
                    <a:pt x="1252" y="199"/>
                  </a:lnTo>
                  <a:lnTo>
                    <a:pt x="1254" y="202"/>
                  </a:lnTo>
                  <a:lnTo>
                    <a:pt x="1255" y="205"/>
                  </a:lnTo>
                  <a:lnTo>
                    <a:pt x="1258" y="207"/>
                  </a:lnTo>
                  <a:lnTo>
                    <a:pt x="1260" y="209"/>
                  </a:lnTo>
                  <a:lnTo>
                    <a:pt x="1263" y="210"/>
                  </a:lnTo>
                  <a:lnTo>
                    <a:pt x="1267" y="210"/>
                  </a:lnTo>
                  <a:lnTo>
                    <a:pt x="1269" y="210"/>
                  </a:lnTo>
                  <a:lnTo>
                    <a:pt x="1272" y="209"/>
                  </a:lnTo>
                  <a:lnTo>
                    <a:pt x="1275" y="210"/>
                  </a:lnTo>
                  <a:lnTo>
                    <a:pt x="1277" y="211"/>
                  </a:lnTo>
                  <a:lnTo>
                    <a:pt x="1279" y="214"/>
                  </a:lnTo>
                  <a:lnTo>
                    <a:pt x="1279" y="217"/>
                  </a:lnTo>
                  <a:lnTo>
                    <a:pt x="1278" y="220"/>
                  </a:lnTo>
                  <a:lnTo>
                    <a:pt x="1277" y="223"/>
                  </a:lnTo>
                  <a:lnTo>
                    <a:pt x="1275" y="225"/>
                  </a:lnTo>
                  <a:lnTo>
                    <a:pt x="1271" y="227"/>
                  </a:lnTo>
                  <a:lnTo>
                    <a:pt x="1267" y="230"/>
                  </a:lnTo>
                  <a:lnTo>
                    <a:pt x="1262" y="231"/>
                  </a:lnTo>
                  <a:lnTo>
                    <a:pt x="1257" y="232"/>
                  </a:lnTo>
                  <a:lnTo>
                    <a:pt x="1251" y="232"/>
                  </a:lnTo>
                  <a:close/>
                  <a:moveTo>
                    <a:pt x="1343" y="229"/>
                  </a:moveTo>
                  <a:lnTo>
                    <a:pt x="1315" y="229"/>
                  </a:lnTo>
                  <a:lnTo>
                    <a:pt x="1313" y="227"/>
                  </a:lnTo>
                  <a:lnTo>
                    <a:pt x="1311" y="226"/>
                  </a:lnTo>
                  <a:lnTo>
                    <a:pt x="1310" y="224"/>
                  </a:lnTo>
                  <a:lnTo>
                    <a:pt x="1310" y="222"/>
                  </a:lnTo>
                  <a:lnTo>
                    <a:pt x="1310" y="80"/>
                  </a:lnTo>
                  <a:lnTo>
                    <a:pt x="1310" y="77"/>
                  </a:lnTo>
                  <a:lnTo>
                    <a:pt x="1311" y="76"/>
                  </a:lnTo>
                  <a:lnTo>
                    <a:pt x="1313" y="74"/>
                  </a:lnTo>
                  <a:lnTo>
                    <a:pt x="1315" y="74"/>
                  </a:lnTo>
                  <a:lnTo>
                    <a:pt x="1343" y="74"/>
                  </a:lnTo>
                  <a:lnTo>
                    <a:pt x="1347" y="74"/>
                  </a:lnTo>
                  <a:lnTo>
                    <a:pt x="1348" y="76"/>
                  </a:lnTo>
                  <a:lnTo>
                    <a:pt x="1349" y="77"/>
                  </a:lnTo>
                  <a:lnTo>
                    <a:pt x="1350" y="80"/>
                  </a:lnTo>
                  <a:lnTo>
                    <a:pt x="1350" y="222"/>
                  </a:lnTo>
                  <a:lnTo>
                    <a:pt x="1349" y="224"/>
                  </a:lnTo>
                  <a:lnTo>
                    <a:pt x="1348" y="226"/>
                  </a:lnTo>
                  <a:lnTo>
                    <a:pt x="1347" y="227"/>
                  </a:lnTo>
                  <a:lnTo>
                    <a:pt x="1343" y="229"/>
                  </a:lnTo>
                  <a:close/>
                  <a:moveTo>
                    <a:pt x="1330" y="53"/>
                  </a:moveTo>
                  <a:lnTo>
                    <a:pt x="1324" y="53"/>
                  </a:lnTo>
                  <a:lnTo>
                    <a:pt x="1320" y="52"/>
                  </a:lnTo>
                  <a:lnTo>
                    <a:pt x="1317" y="50"/>
                  </a:lnTo>
                  <a:lnTo>
                    <a:pt x="1314" y="47"/>
                  </a:lnTo>
                  <a:lnTo>
                    <a:pt x="1312" y="44"/>
                  </a:lnTo>
                  <a:lnTo>
                    <a:pt x="1310" y="41"/>
                  </a:lnTo>
                  <a:lnTo>
                    <a:pt x="1309" y="38"/>
                  </a:lnTo>
                  <a:lnTo>
                    <a:pt x="1308" y="34"/>
                  </a:lnTo>
                  <a:lnTo>
                    <a:pt x="1309" y="31"/>
                  </a:lnTo>
                  <a:lnTo>
                    <a:pt x="1310" y="26"/>
                  </a:lnTo>
                  <a:lnTo>
                    <a:pt x="1312" y="23"/>
                  </a:lnTo>
                  <a:lnTo>
                    <a:pt x="1314" y="21"/>
                  </a:lnTo>
                  <a:lnTo>
                    <a:pt x="1317" y="19"/>
                  </a:lnTo>
                  <a:lnTo>
                    <a:pt x="1320" y="17"/>
                  </a:lnTo>
                  <a:lnTo>
                    <a:pt x="1324" y="16"/>
                  </a:lnTo>
                  <a:lnTo>
                    <a:pt x="1330" y="16"/>
                  </a:lnTo>
                  <a:lnTo>
                    <a:pt x="1334" y="16"/>
                  </a:lnTo>
                  <a:lnTo>
                    <a:pt x="1338" y="17"/>
                  </a:lnTo>
                  <a:lnTo>
                    <a:pt x="1342" y="19"/>
                  </a:lnTo>
                  <a:lnTo>
                    <a:pt x="1345" y="21"/>
                  </a:lnTo>
                  <a:lnTo>
                    <a:pt x="1348" y="23"/>
                  </a:lnTo>
                  <a:lnTo>
                    <a:pt x="1350" y="26"/>
                  </a:lnTo>
                  <a:lnTo>
                    <a:pt x="1351" y="31"/>
                  </a:lnTo>
                  <a:lnTo>
                    <a:pt x="1352" y="34"/>
                  </a:lnTo>
                  <a:lnTo>
                    <a:pt x="1351" y="38"/>
                  </a:lnTo>
                  <a:lnTo>
                    <a:pt x="1350" y="41"/>
                  </a:lnTo>
                  <a:lnTo>
                    <a:pt x="1348" y="44"/>
                  </a:lnTo>
                  <a:lnTo>
                    <a:pt x="1345" y="47"/>
                  </a:lnTo>
                  <a:lnTo>
                    <a:pt x="1342" y="50"/>
                  </a:lnTo>
                  <a:lnTo>
                    <a:pt x="1338" y="52"/>
                  </a:lnTo>
                  <a:lnTo>
                    <a:pt x="1334" y="53"/>
                  </a:lnTo>
                  <a:lnTo>
                    <a:pt x="1330" y="53"/>
                  </a:lnTo>
                  <a:close/>
                  <a:moveTo>
                    <a:pt x="1439" y="232"/>
                  </a:moveTo>
                  <a:lnTo>
                    <a:pt x="1425" y="231"/>
                  </a:lnTo>
                  <a:lnTo>
                    <a:pt x="1414" y="229"/>
                  </a:lnTo>
                  <a:lnTo>
                    <a:pt x="1404" y="223"/>
                  </a:lnTo>
                  <a:lnTo>
                    <a:pt x="1397" y="218"/>
                  </a:lnTo>
                  <a:lnTo>
                    <a:pt x="1391" y="213"/>
                  </a:lnTo>
                  <a:lnTo>
                    <a:pt x="1387" y="206"/>
                  </a:lnTo>
                  <a:lnTo>
                    <a:pt x="1384" y="199"/>
                  </a:lnTo>
                  <a:lnTo>
                    <a:pt x="1383" y="194"/>
                  </a:lnTo>
                  <a:lnTo>
                    <a:pt x="1383" y="190"/>
                  </a:lnTo>
                  <a:lnTo>
                    <a:pt x="1384" y="186"/>
                  </a:lnTo>
                  <a:lnTo>
                    <a:pt x="1385" y="183"/>
                  </a:lnTo>
                  <a:lnTo>
                    <a:pt x="1388" y="181"/>
                  </a:lnTo>
                  <a:lnTo>
                    <a:pt x="1390" y="179"/>
                  </a:lnTo>
                  <a:lnTo>
                    <a:pt x="1393" y="178"/>
                  </a:lnTo>
                  <a:lnTo>
                    <a:pt x="1396" y="177"/>
                  </a:lnTo>
                  <a:lnTo>
                    <a:pt x="1399" y="177"/>
                  </a:lnTo>
                  <a:lnTo>
                    <a:pt x="1405" y="177"/>
                  </a:lnTo>
                  <a:lnTo>
                    <a:pt x="1410" y="180"/>
                  </a:lnTo>
                  <a:lnTo>
                    <a:pt x="1414" y="183"/>
                  </a:lnTo>
                  <a:lnTo>
                    <a:pt x="1417" y="189"/>
                  </a:lnTo>
                  <a:lnTo>
                    <a:pt x="1420" y="196"/>
                  </a:lnTo>
                  <a:lnTo>
                    <a:pt x="1424" y="202"/>
                  </a:lnTo>
                  <a:lnTo>
                    <a:pt x="1428" y="204"/>
                  </a:lnTo>
                  <a:lnTo>
                    <a:pt x="1431" y="206"/>
                  </a:lnTo>
                  <a:lnTo>
                    <a:pt x="1434" y="207"/>
                  </a:lnTo>
                  <a:lnTo>
                    <a:pt x="1438" y="207"/>
                  </a:lnTo>
                  <a:lnTo>
                    <a:pt x="1442" y="207"/>
                  </a:lnTo>
                  <a:lnTo>
                    <a:pt x="1445" y="206"/>
                  </a:lnTo>
                  <a:lnTo>
                    <a:pt x="1448" y="205"/>
                  </a:lnTo>
                  <a:lnTo>
                    <a:pt x="1451" y="203"/>
                  </a:lnTo>
                  <a:lnTo>
                    <a:pt x="1453" y="200"/>
                  </a:lnTo>
                  <a:lnTo>
                    <a:pt x="1454" y="197"/>
                  </a:lnTo>
                  <a:lnTo>
                    <a:pt x="1455" y="194"/>
                  </a:lnTo>
                  <a:lnTo>
                    <a:pt x="1455" y="190"/>
                  </a:lnTo>
                  <a:lnTo>
                    <a:pt x="1455" y="183"/>
                  </a:lnTo>
                  <a:lnTo>
                    <a:pt x="1453" y="179"/>
                  </a:lnTo>
                  <a:lnTo>
                    <a:pt x="1449" y="175"/>
                  </a:lnTo>
                  <a:lnTo>
                    <a:pt x="1444" y="171"/>
                  </a:lnTo>
                  <a:lnTo>
                    <a:pt x="1433" y="164"/>
                  </a:lnTo>
                  <a:lnTo>
                    <a:pt x="1420" y="158"/>
                  </a:lnTo>
                  <a:lnTo>
                    <a:pt x="1414" y="155"/>
                  </a:lnTo>
                  <a:lnTo>
                    <a:pt x="1408" y="152"/>
                  </a:lnTo>
                  <a:lnTo>
                    <a:pt x="1402" y="147"/>
                  </a:lnTo>
                  <a:lnTo>
                    <a:pt x="1397" y="142"/>
                  </a:lnTo>
                  <a:lnTo>
                    <a:pt x="1392" y="137"/>
                  </a:lnTo>
                  <a:lnTo>
                    <a:pt x="1389" y="131"/>
                  </a:lnTo>
                  <a:lnTo>
                    <a:pt x="1387" y="123"/>
                  </a:lnTo>
                  <a:lnTo>
                    <a:pt x="1385" y="115"/>
                  </a:lnTo>
                  <a:lnTo>
                    <a:pt x="1387" y="110"/>
                  </a:lnTo>
                  <a:lnTo>
                    <a:pt x="1387" y="104"/>
                  </a:lnTo>
                  <a:lnTo>
                    <a:pt x="1388" y="100"/>
                  </a:lnTo>
                  <a:lnTo>
                    <a:pt x="1390" y="96"/>
                  </a:lnTo>
                  <a:lnTo>
                    <a:pt x="1395" y="87"/>
                  </a:lnTo>
                  <a:lnTo>
                    <a:pt x="1400" y="81"/>
                  </a:lnTo>
                  <a:lnTo>
                    <a:pt x="1409" y="77"/>
                  </a:lnTo>
                  <a:lnTo>
                    <a:pt x="1417" y="73"/>
                  </a:lnTo>
                  <a:lnTo>
                    <a:pt x="1428" y="71"/>
                  </a:lnTo>
                  <a:lnTo>
                    <a:pt x="1439" y="70"/>
                  </a:lnTo>
                  <a:lnTo>
                    <a:pt x="1451" y="71"/>
                  </a:lnTo>
                  <a:lnTo>
                    <a:pt x="1461" y="73"/>
                  </a:lnTo>
                  <a:lnTo>
                    <a:pt x="1470" y="77"/>
                  </a:lnTo>
                  <a:lnTo>
                    <a:pt x="1477" y="81"/>
                  </a:lnTo>
                  <a:lnTo>
                    <a:pt x="1482" y="86"/>
                  </a:lnTo>
                  <a:lnTo>
                    <a:pt x="1487" y="93"/>
                  </a:lnTo>
                  <a:lnTo>
                    <a:pt x="1489" y="98"/>
                  </a:lnTo>
                  <a:lnTo>
                    <a:pt x="1489" y="103"/>
                  </a:lnTo>
                  <a:lnTo>
                    <a:pt x="1489" y="107"/>
                  </a:lnTo>
                  <a:lnTo>
                    <a:pt x="1488" y="111"/>
                  </a:lnTo>
                  <a:lnTo>
                    <a:pt x="1487" y="113"/>
                  </a:lnTo>
                  <a:lnTo>
                    <a:pt x="1484" y="115"/>
                  </a:lnTo>
                  <a:lnTo>
                    <a:pt x="1482" y="117"/>
                  </a:lnTo>
                  <a:lnTo>
                    <a:pt x="1480" y="118"/>
                  </a:lnTo>
                  <a:lnTo>
                    <a:pt x="1477" y="119"/>
                  </a:lnTo>
                  <a:lnTo>
                    <a:pt x="1474" y="119"/>
                  </a:lnTo>
                  <a:lnTo>
                    <a:pt x="1469" y="118"/>
                  </a:lnTo>
                  <a:lnTo>
                    <a:pt x="1464" y="116"/>
                  </a:lnTo>
                  <a:lnTo>
                    <a:pt x="1460" y="113"/>
                  </a:lnTo>
                  <a:lnTo>
                    <a:pt x="1457" y="107"/>
                  </a:lnTo>
                  <a:lnTo>
                    <a:pt x="1455" y="101"/>
                  </a:lnTo>
                  <a:lnTo>
                    <a:pt x="1451" y="96"/>
                  </a:lnTo>
                  <a:lnTo>
                    <a:pt x="1449" y="94"/>
                  </a:lnTo>
                  <a:lnTo>
                    <a:pt x="1445" y="92"/>
                  </a:lnTo>
                  <a:lnTo>
                    <a:pt x="1442" y="91"/>
                  </a:lnTo>
                  <a:lnTo>
                    <a:pt x="1438" y="91"/>
                  </a:lnTo>
                  <a:lnTo>
                    <a:pt x="1435" y="91"/>
                  </a:lnTo>
                  <a:lnTo>
                    <a:pt x="1432" y="92"/>
                  </a:lnTo>
                  <a:lnTo>
                    <a:pt x="1429" y="93"/>
                  </a:lnTo>
                  <a:lnTo>
                    <a:pt x="1427" y="95"/>
                  </a:lnTo>
                  <a:lnTo>
                    <a:pt x="1424" y="98"/>
                  </a:lnTo>
                  <a:lnTo>
                    <a:pt x="1423" y="101"/>
                  </a:lnTo>
                  <a:lnTo>
                    <a:pt x="1422" y="104"/>
                  </a:lnTo>
                  <a:lnTo>
                    <a:pt x="1422" y="109"/>
                  </a:lnTo>
                  <a:lnTo>
                    <a:pt x="1423" y="114"/>
                  </a:lnTo>
                  <a:lnTo>
                    <a:pt x="1425" y="119"/>
                  </a:lnTo>
                  <a:lnTo>
                    <a:pt x="1429" y="122"/>
                  </a:lnTo>
                  <a:lnTo>
                    <a:pt x="1433" y="126"/>
                  </a:lnTo>
                  <a:lnTo>
                    <a:pt x="1444" y="133"/>
                  </a:lnTo>
                  <a:lnTo>
                    <a:pt x="1458" y="138"/>
                  </a:lnTo>
                  <a:lnTo>
                    <a:pt x="1464" y="141"/>
                  </a:lnTo>
                  <a:lnTo>
                    <a:pt x="1471" y="145"/>
                  </a:lnTo>
                  <a:lnTo>
                    <a:pt x="1477" y="150"/>
                  </a:lnTo>
                  <a:lnTo>
                    <a:pt x="1482" y="154"/>
                  </a:lnTo>
                  <a:lnTo>
                    <a:pt x="1487" y="160"/>
                  </a:lnTo>
                  <a:lnTo>
                    <a:pt x="1490" y="166"/>
                  </a:lnTo>
                  <a:lnTo>
                    <a:pt x="1492" y="175"/>
                  </a:lnTo>
                  <a:lnTo>
                    <a:pt x="1493" y="183"/>
                  </a:lnTo>
                  <a:lnTo>
                    <a:pt x="1492" y="194"/>
                  </a:lnTo>
                  <a:lnTo>
                    <a:pt x="1490" y="203"/>
                  </a:lnTo>
                  <a:lnTo>
                    <a:pt x="1484" y="212"/>
                  </a:lnTo>
                  <a:lnTo>
                    <a:pt x="1479" y="218"/>
                  </a:lnTo>
                  <a:lnTo>
                    <a:pt x="1471" y="224"/>
                  </a:lnTo>
                  <a:lnTo>
                    <a:pt x="1461" y="229"/>
                  </a:lnTo>
                  <a:lnTo>
                    <a:pt x="1451" y="231"/>
                  </a:lnTo>
                  <a:lnTo>
                    <a:pt x="1439" y="232"/>
                  </a:lnTo>
                  <a:close/>
                  <a:moveTo>
                    <a:pt x="1574" y="232"/>
                  </a:moveTo>
                  <a:lnTo>
                    <a:pt x="1568" y="232"/>
                  </a:lnTo>
                  <a:lnTo>
                    <a:pt x="1561" y="231"/>
                  </a:lnTo>
                  <a:lnTo>
                    <a:pt x="1555" y="227"/>
                  </a:lnTo>
                  <a:lnTo>
                    <a:pt x="1549" y="224"/>
                  </a:lnTo>
                  <a:lnTo>
                    <a:pt x="1546" y="221"/>
                  </a:lnTo>
                  <a:lnTo>
                    <a:pt x="1542" y="218"/>
                  </a:lnTo>
                  <a:lnTo>
                    <a:pt x="1540" y="215"/>
                  </a:lnTo>
                  <a:lnTo>
                    <a:pt x="1538" y="211"/>
                  </a:lnTo>
                  <a:lnTo>
                    <a:pt x="1537" y="205"/>
                  </a:lnTo>
                  <a:lnTo>
                    <a:pt x="1535" y="200"/>
                  </a:lnTo>
                  <a:lnTo>
                    <a:pt x="1535" y="194"/>
                  </a:lnTo>
                  <a:lnTo>
                    <a:pt x="1534" y="186"/>
                  </a:lnTo>
                  <a:lnTo>
                    <a:pt x="1534" y="98"/>
                  </a:lnTo>
                  <a:lnTo>
                    <a:pt x="1521" y="98"/>
                  </a:lnTo>
                  <a:lnTo>
                    <a:pt x="1518" y="97"/>
                  </a:lnTo>
                  <a:lnTo>
                    <a:pt x="1517" y="96"/>
                  </a:lnTo>
                  <a:lnTo>
                    <a:pt x="1516" y="94"/>
                  </a:lnTo>
                  <a:lnTo>
                    <a:pt x="1515" y="92"/>
                  </a:lnTo>
                  <a:lnTo>
                    <a:pt x="1515" y="80"/>
                  </a:lnTo>
                  <a:lnTo>
                    <a:pt x="1516" y="77"/>
                  </a:lnTo>
                  <a:lnTo>
                    <a:pt x="1517" y="76"/>
                  </a:lnTo>
                  <a:lnTo>
                    <a:pt x="1518" y="74"/>
                  </a:lnTo>
                  <a:lnTo>
                    <a:pt x="1521" y="74"/>
                  </a:lnTo>
                  <a:lnTo>
                    <a:pt x="1534" y="74"/>
                  </a:lnTo>
                  <a:lnTo>
                    <a:pt x="1534" y="54"/>
                  </a:lnTo>
                  <a:lnTo>
                    <a:pt x="1534" y="51"/>
                  </a:lnTo>
                  <a:lnTo>
                    <a:pt x="1535" y="48"/>
                  </a:lnTo>
                  <a:lnTo>
                    <a:pt x="1536" y="46"/>
                  </a:lnTo>
                  <a:lnTo>
                    <a:pt x="1538" y="45"/>
                  </a:lnTo>
                  <a:lnTo>
                    <a:pt x="1564" y="33"/>
                  </a:lnTo>
                  <a:lnTo>
                    <a:pt x="1567" y="32"/>
                  </a:lnTo>
                  <a:lnTo>
                    <a:pt x="1569" y="32"/>
                  </a:lnTo>
                  <a:lnTo>
                    <a:pt x="1571" y="32"/>
                  </a:lnTo>
                  <a:lnTo>
                    <a:pt x="1572" y="33"/>
                  </a:lnTo>
                  <a:lnTo>
                    <a:pt x="1573" y="35"/>
                  </a:lnTo>
                  <a:lnTo>
                    <a:pt x="1574" y="38"/>
                  </a:lnTo>
                  <a:lnTo>
                    <a:pt x="1574" y="74"/>
                  </a:lnTo>
                  <a:lnTo>
                    <a:pt x="1594" y="74"/>
                  </a:lnTo>
                  <a:lnTo>
                    <a:pt x="1597" y="74"/>
                  </a:lnTo>
                  <a:lnTo>
                    <a:pt x="1598" y="76"/>
                  </a:lnTo>
                  <a:lnTo>
                    <a:pt x="1599" y="77"/>
                  </a:lnTo>
                  <a:lnTo>
                    <a:pt x="1600" y="80"/>
                  </a:lnTo>
                  <a:lnTo>
                    <a:pt x="1600" y="92"/>
                  </a:lnTo>
                  <a:lnTo>
                    <a:pt x="1599" y="94"/>
                  </a:lnTo>
                  <a:lnTo>
                    <a:pt x="1598" y="96"/>
                  </a:lnTo>
                  <a:lnTo>
                    <a:pt x="1597" y="97"/>
                  </a:lnTo>
                  <a:lnTo>
                    <a:pt x="1594" y="98"/>
                  </a:lnTo>
                  <a:lnTo>
                    <a:pt x="1574" y="98"/>
                  </a:lnTo>
                  <a:lnTo>
                    <a:pt x="1574" y="187"/>
                  </a:lnTo>
                  <a:lnTo>
                    <a:pt x="1574" y="194"/>
                  </a:lnTo>
                  <a:lnTo>
                    <a:pt x="1575" y="199"/>
                  </a:lnTo>
                  <a:lnTo>
                    <a:pt x="1576" y="202"/>
                  </a:lnTo>
                  <a:lnTo>
                    <a:pt x="1578" y="205"/>
                  </a:lnTo>
                  <a:lnTo>
                    <a:pt x="1580" y="207"/>
                  </a:lnTo>
                  <a:lnTo>
                    <a:pt x="1583" y="209"/>
                  </a:lnTo>
                  <a:lnTo>
                    <a:pt x="1587" y="210"/>
                  </a:lnTo>
                  <a:lnTo>
                    <a:pt x="1590" y="210"/>
                  </a:lnTo>
                  <a:lnTo>
                    <a:pt x="1592" y="210"/>
                  </a:lnTo>
                  <a:lnTo>
                    <a:pt x="1595" y="209"/>
                  </a:lnTo>
                  <a:lnTo>
                    <a:pt x="1598" y="210"/>
                  </a:lnTo>
                  <a:lnTo>
                    <a:pt x="1600" y="211"/>
                  </a:lnTo>
                  <a:lnTo>
                    <a:pt x="1601" y="214"/>
                  </a:lnTo>
                  <a:lnTo>
                    <a:pt x="1602" y="217"/>
                  </a:lnTo>
                  <a:lnTo>
                    <a:pt x="1601" y="220"/>
                  </a:lnTo>
                  <a:lnTo>
                    <a:pt x="1600" y="223"/>
                  </a:lnTo>
                  <a:lnTo>
                    <a:pt x="1597" y="225"/>
                  </a:lnTo>
                  <a:lnTo>
                    <a:pt x="1594" y="227"/>
                  </a:lnTo>
                  <a:lnTo>
                    <a:pt x="1590" y="230"/>
                  </a:lnTo>
                  <a:lnTo>
                    <a:pt x="1586" y="231"/>
                  </a:lnTo>
                  <a:lnTo>
                    <a:pt x="1580" y="232"/>
                  </a:lnTo>
                  <a:lnTo>
                    <a:pt x="1574" y="232"/>
                  </a:lnTo>
                  <a:close/>
                  <a:moveTo>
                    <a:pt x="1686" y="93"/>
                  </a:moveTo>
                  <a:lnTo>
                    <a:pt x="1678" y="94"/>
                  </a:lnTo>
                  <a:lnTo>
                    <a:pt x="1673" y="97"/>
                  </a:lnTo>
                  <a:lnTo>
                    <a:pt x="1669" y="101"/>
                  </a:lnTo>
                  <a:lnTo>
                    <a:pt x="1664" y="106"/>
                  </a:lnTo>
                  <a:lnTo>
                    <a:pt x="1662" y="113"/>
                  </a:lnTo>
                  <a:lnTo>
                    <a:pt x="1660" y="120"/>
                  </a:lnTo>
                  <a:lnTo>
                    <a:pt x="1659" y="127"/>
                  </a:lnTo>
                  <a:lnTo>
                    <a:pt x="1658" y="135"/>
                  </a:lnTo>
                  <a:lnTo>
                    <a:pt x="1708" y="125"/>
                  </a:lnTo>
                  <a:lnTo>
                    <a:pt x="1708" y="120"/>
                  </a:lnTo>
                  <a:lnTo>
                    <a:pt x="1707" y="114"/>
                  </a:lnTo>
                  <a:lnTo>
                    <a:pt x="1704" y="109"/>
                  </a:lnTo>
                  <a:lnTo>
                    <a:pt x="1702" y="103"/>
                  </a:lnTo>
                  <a:lnTo>
                    <a:pt x="1699" y="99"/>
                  </a:lnTo>
                  <a:lnTo>
                    <a:pt x="1696" y="96"/>
                  </a:lnTo>
                  <a:lnTo>
                    <a:pt x="1691" y="94"/>
                  </a:lnTo>
                  <a:lnTo>
                    <a:pt x="1686" y="93"/>
                  </a:lnTo>
                  <a:close/>
                  <a:moveTo>
                    <a:pt x="1690" y="232"/>
                  </a:moveTo>
                  <a:lnTo>
                    <a:pt x="1683" y="232"/>
                  </a:lnTo>
                  <a:lnTo>
                    <a:pt x="1676" y="231"/>
                  </a:lnTo>
                  <a:lnTo>
                    <a:pt x="1671" y="230"/>
                  </a:lnTo>
                  <a:lnTo>
                    <a:pt x="1664" y="227"/>
                  </a:lnTo>
                  <a:lnTo>
                    <a:pt x="1658" y="224"/>
                  </a:lnTo>
                  <a:lnTo>
                    <a:pt x="1653" y="221"/>
                  </a:lnTo>
                  <a:lnTo>
                    <a:pt x="1649" y="217"/>
                  </a:lnTo>
                  <a:lnTo>
                    <a:pt x="1643" y="213"/>
                  </a:lnTo>
                  <a:lnTo>
                    <a:pt x="1639" y="207"/>
                  </a:lnTo>
                  <a:lnTo>
                    <a:pt x="1636" y="201"/>
                  </a:lnTo>
                  <a:lnTo>
                    <a:pt x="1632" y="195"/>
                  </a:lnTo>
                  <a:lnTo>
                    <a:pt x="1630" y="187"/>
                  </a:lnTo>
                  <a:lnTo>
                    <a:pt x="1628" y="179"/>
                  </a:lnTo>
                  <a:lnTo>
                    <a:pt x="1626" y="170"/>
                  </a:lnTo>
                  <a:lnTo>
                    <a:pt x="1624" y="160"/>
                  </a:lnTo>
                  <a:lnTo>
                    <a:pt x="1624" y="150"/>
                  </a:lnTo>
                  <a:lnTo>
                    <a:pt x="1624" y="140"/>
                  </a:lnTo>
                  <a:lnTo>
                    <a:pt x="1626" y="131"/>
                  </a:lnTo>
                  <a:lnTo>
                    <a:pt x="1628" y="122"/>
                  </a:lnTo>
                  <a:lnTo>
                    <a:pt x="1630" y="114"/>
                  </a:lnTo>
                  <a:lnTo>
                    <a:pt x="1633" y="106"/>
                  </a:lnTo>
                  <a:lnTo>
                    <a:pt x="1636" y="100"/>
                  </a:lnTo>
                  <a:lnTo>
                    <a:pt x="1640" y="94"/>
                  </a:lnTo>
                  <a:lnTo>
                    <a:pt x="1644" y="90"/>
                  </a:lnTo>
                  <a:lnTo>
                    <a:pt x="1649" y="84"/>
                  </a:lnTo>
                  <a:lnTo>
                    <a:pt x="1654" y="80"/>
                  </a:lnTo>
                  <a:lnTo>
                    <a:pt x="1659" y="77"/>
                  </a:lnTo>
                  <a:lnTo>
                    <a:pt x="1664" y="75"/>
                  </a:lnTo>
                  <a:lnTo>
                    <a:pt x="1671" y="73"/>
                  </a:lnTo>
                  <a:lnTo>
                    <a:pt x="1677" y="71"/>
                  </a:lnTo>
                  <a:lnTo>
                    <a:pt x="1683" y="71"/>
                  </a:lnTo>
                  <a:lnTo>
                    <a:pt x="1690" y="70"/>
                  </a:lnTo>
                  <a:lnTo>
                    <a:pt x="1696" y="71"/>
                  </a:lnTo>
                  <a:lnTo>
                    <a:pt x="1701" y="72"/>
                  </a:lnTo>
                  <a:lnTo>
                    <a:pt x="1707" y="73"/>
                  </a:lnTo>
                  <a:lnTo>
                    <a:pt x="1712" y="75"/>
                  </a:lnTo>
                  <a:lnTo>
                    <a:pt x="1717" y="77"/>
                  </a:lnTo>
                  <a:lnTo>
                    <a:pt x="1721" y="80"/>
                  </a:lnTo>
                  <a:lnTo>
                    <a:pt x="1726" y="84"/>
                  </a:lnTo>
                  <a:lnTo>
                    <a:pt x="1730" y="87"/>
                  </a:lnTo>
                  <a:lnTo>
                    <a:pt x="1736" y="97"/>
                  </a:lnTo>
                  <a:lnTo>
                    <a:pt x="1741" y="107"/>
                  </a:lnTo>
                  <a:lnTo>
                    <a:pt x="1743" y="118"/>
                  </a:lnTo>
                  <a:lnTo>
                    <a:pt x="1744" y="131"/>
                  </a:lnTo>
                  <a:lnTo>
                    <a:pt x="1744" y="136"/>
                  </a:lnTo>
                  <a:lnTo>
                    <a:pt x="1742" y="139"/>
                  </a:lnTo>
                  <a:lnTo>
                    <a:pt x="1739" y="141"/>
                  </a:lnTo>
                  <a:lnTo>
                    <a:pt x="1735" y="142"/>
                  </a:lnTo>
                  <a:lnTo>
                    <a:pt x="1661" y="156"/>
                  </a:lnTo>
                  <a:lnTo>
                    <a:pt x="1662" y="164"/>
                  </a:lnTo>
                  <a:lnTo>
                    <a:pt x="1664" y="173"/>
                  </a:lnTo>
                  <a:lnTo>
                    <a:pt x="1668" y="179"/>
                  </a:lnTo>
                  <a:lnTo>
                    <a:pt x="1672" y="185"/>
                  </a:lnTo>
                  <a:lnTo>
                    <a:pt x="1676" y="191"/>
                  </a:lnTo>
                  <a:lnTo>
                    <a:pt x="1682" y="195"/>
                  </a:lnTo>
                  <a:lnTo>
                    <a:pt x="1690" y="197"/>
                  </a:lnTo>
                  <a:lnTo>
                    <a:pt x="1697" y="198"/>
                  </a:lnTo>
                  <a:lnTo>
                    <a:pt x="1703" y="197"/>
                  </a:lnTo>
                  <a:lnTo>
                    <a:pt x="1709" y="196"/>
                  </a:lnTo>
                  <a:lnTo>
                    <a:pt x="1713" y="194"/>
                  </a:lnTo>
                  <a:lnTo>
                    <a:pt x="1717" y="191"/>
                  </a:lnTo>
                  <a:lnTo>
                    <a:pt x="1724" y="184"/>
                  </a:lnTo>
                  <a:lnTo>
                    <a:pt x="1730" y="177"/>
                  </a:lnTo>
                  <a:lnTo>
                    <a:pt x="1731" y="175"/>
                  </a:lnTo>
                  <a:lnTo>
                    <a:pt x="1733" y="174"/>
                  </a:lnTo>
                  <a:lnTo>
                    <a:pt x="1735" y="173"/>
                  </a:lnTo>
                  <a:lnTo>
                    <a:pt x="1738" y="172"/>
                  </a:lnTo>
                  <a:lnTo>
                    <a:pt x="1740" y="173"/>
                  </a:lnTo>
                  <a:lnTo>
                    <a:pt x="1743" y="175"/>
                  </a:lnTo>
                  <a:lnTo>
                    <a:pt x="1744" y="178"/>
                  </a:lnTo>
                  <a:lnTo>
                    <a:pt x="1746" y="181"/>
                  </a:lnTo>
                  <a:lnTo>
                    <a:pt x="1744" y="190"/>
                  </a:lnTo>
                  <a:lnTo>
                    <a:pt x="1741" y="199"/>
                  </a:lnTo>
                  <a:lnTo>
                    <a:pt x="1736" y="207"/>
                  </a:lnTo>
                  <a:lnTo>
                    <a:pt x="1730" y="215"/>
                  </a:lnTo>
                  <a:lnTo>
                    <a:pt x="1722" y="222"/>
                  </a:lnTo>
                  <a:lnTo>
                    <a:pt x="1713" y="227"/>
                  </a:lnTo>
                  <a:lnTo>
                    <a:pt x="1708" y="230"/>
                  </a:lnTo>
                  <a:lnTo>
                    <a:pt x="1701" y="231"/>
                  </a:lnTo>
                  <a:lnTo>
                    <a:pt x="1696" y="232"/>
                  </a:lnTo>
                  <a:lnTo>
                    <a:pt x="1690" y="232"/>
                  </a:lnTo>
                  <a:close/>
                  <a:moveTo>
                    <a:pt x="1895" y="229"/>
                  </a:moveTo>
                  <a:lnTo>
                    <a:pt x="1867" y="229"/>
                  </a:lnTo>
                  <a:lnTo>
                    <a:pt x="1865" y="227"/>
                  </a:lnTo>
                  <a:lnTo>
                    <a:pt x="1862" y="226"/>
                  </a:lnTo>
                  <a:lnTo>
                    <a:pt x="1861" y="224"/>
                  </a:lnTo>
                  <a:lnTo>
                    <a:pt x="1861" y="222"/>
                  </a:lnTo>
                  <a:lnTo>
                    <a:pt x="1861" y="118"/>
                  </a:lnTo>
                  <a:lnTo>
                    <a:pt x="1860" y="113"/>
                  </a:lnTo>
                  <a:lnTo>
                    <a:pt x="1860" y="109"/>
                  </a:lnTo>
                  <a:lnTo>
                    <a:pt x="1858" y="104"/>
                  </a:lnTo>
                  <a:lnTo>
                    <a:pt x="1856" y="100"/>
                  </a:lnTo>
                  <a:lnTo>
                    <a:pt x="1853" y="98"/>
                  </a:lnTo>
                  <a:lnTo>
                    <a:pt x="1849" y="95"/>
                  </a:lnTo>
                  <a:lnTo>
                    <a:pt x="1845" y="94"/>
                  </a:lnTo>
                  <a:lnTo>
                    <a:pt x="1838" y="93"/>
                  </a:lnTo>
                  <a:lnTo>
                    <a:pt x="1833" y="94"/>
                  </a:lnTo>
                  <a:lnTo>
                    <a:pt x="1828" y="95"/>
                  </a:lnTo>
                  <a:lnTo>
                    <a:pt x="1825" y="97"/>
                  </a:lnTo>
                  <a:lnTo>
                    <a:pt x="1822" y="99"/>
                  </a:lnTo>
                  <a:lnTo>
                    <a:pt x="1820" y="101"/>
                  </a:lnTo>
                  <a:lnTo>
                    <a:pt x="1819" y="104"/>
                  </a:lnTo>
                  <a:lnTo>
                    <a:pt x="1818" y="107"/>
                  </a:lnTo>
                  <a:lnTo>
                    <a:pt x="1818" y="112"/>
                  </a:lnTo>
                  <a:lnTo>
                    <a:pt x="1818" y="222"/>
                  </a:lnTo>
                  <a:lnTo>
                    <a:pt x="1818" y="224"/>
                  </a:lnTo>
                  <a:lnTo>
                    <a:pt x="1817" y="226"/>
                  </a:lnTo>
                  <a:lnTo>
                    <a:pt x="1815" y="227"/>
                  </a:lnTo>
                  <a:lnTo>
                    <a:pt x="1813" y="229"/>
                  </a:lnTo>
                  <a:lnTo>
                    <a:pt x="1784" y="229"/>
                  </a:lnTo>
                  <a:lnTo>
                    <a:pt x="1781" y="227"/>
                  </a:lnTo>
                  <a:lnTo>
                    <a:pt x="1780" y="226"/>
                  </a:lnTo>
                  <a:lnTo>
                    <a:pt x="1779" y="224"/>
                  </a:lnTo>
                  <a:lnTo>
                    <a:pt x="1779" y="222"/>
                  </a:lnTo>
                  <a:lnTo>
                    <a:pt x="1779" y="98"/>
                  </a:lnTo>
                  <a:lnTo>
                    <a:pt x="1779" y="92"/>
                  </a:lnTo>
                  <a:lnTo>
                    <a:pt x="1781" y="86"/>
                  </a:lnTo>
                  <a:lnTo>
                    <a:pt x="1784" y="82"/>
                  </a:lnTo>
                  <a:lnTo>
                    <a:pt x="1790" y="79"/>
                  </a:lnTo>
                  <a:lnTo>
                    <a:pt x="1799" y="75"/>
                  </a:lnTo>
                  <a:lnTo>
                    <a:pt x="1811" y="73"/>
                  </a:lnTo>
                  <a:lnTo>
                    <a:pt x="1825" y="71"/>
                  </a:lnTo>
                  <a:lnTo>
                    <a:pt x="1839" y="70"/>
                  </a:lnTo>
                  <a:lnTo>
                    <a:pt x="1852" y="71"/>
                  </a:lnTo>
                  <a:lnTo>
                    <a:pt x="1863" y="73"/>
                  </a:lnTo>
                  <a:lnTo>
                    <a:pt x="1874" y="76"/>
                  </a:lnTo>
                  <a:lnTo>
                    <a:pt x="1882" y="80"/>
                  </a:lnTo>
                  <a:lnTo>
                    <a:pt x="1887" y="83"/>
                  </a:lnTo>
                  <a:lnTo>
                    <a:pt x="1890" y="86"/>
                  </a:lnTo>
                  <a:lnTo>
                    <a:pt x="1893" y="91"/>
                  </a:lnTo>
                  <a:lnTo>
                    <a:pt x="1896" y="95"/>
                  </a:lnTo>
                  <a:lnTo>
                    <a:pt x="1898" y="99"/>
                  </a:lnTo>
                  <a:lnTo>
                    <a:pt x="1899" y="104"/>
                  </a:lnTo>
                  <a:lnTo>
                    <a:pt x="1900" y="110"/>
                  </a:lnTo>
                  <a:lnTo>
                    <a:pt x="1900" y="116"/>
                  </a:lnTo>
                  <a:lnTo>
                    <a:pt x="1900" y="222"/>
                  </a:lnTo>
                  <a:lnTo>
                    <a:pt x="1900" y="224"/>
                  </a:lnTo>
                  <a:lnTo>
                    <a:pt x="1899" y="226"/>
                  </a:lnTo>
                  <a:lnTo>
                    <a:pt x="1898" y="227"/>
                  </a:lnTo>
                  <a:lnTo>
                    <a:pt x="1895" y="229"/>
                  </a:lnTo>
                  <a:close/>
                  <a:moveTo>
                    <a:pt x="1961" y="231"/>
                  </a:moveTo>
                  <a:lnTo>
                    <a:pt x="1956" y="231"/>
                  </a:lnTo>
                  <a:lnTo>
                    <a:pt x="1952" y="229"/>
                  </a:lnTo>
                  <a:lnTo>
                    <a:pt x="1948" y="226"/>
                  </a:lnTo>
                  <a:lnTo>
                    <a:pt x="1945" y="223"/>
                  </a:lnTo>
                  <a:lnTo>
                    <a:pt x="1941" y="219"/>
                  </a:lnTo>
                  <a:lnTo>
                    <a:pt x="1939" y="215"/>
                  </a:lnTo>
                  <a:lnTo>
                    <a:pt x="1938" y="210"/>
                  </a:lnTo>
                  <a:lnTo>
                    <a:pt x="1937" y="204"/>
                  </a:lnTo>
                  <a:lnTo>
                    <a:pt x="1938" y="199"/>
                  </a:lnTo>
                  <a:lnTo>
                    <a:pt x="1939" y="195"/>
                  </a:lnTo>
                  <a:lnTo>
                    <a:pt x="1941" y="190"/>
                  </a:lnTo>
                  <a:lnTo>
                    <a:pt x="1945" y="186"/>
                  </a:lnTo>
                  <a:lnTo>
                    <a:pt x="1948" y="183"/>
                  </a:lnTo>
                  <a:lnTo>
                    <a:pt x="1952" y="180"/>
                  </a:lnTo>
                  <a:lnTo>
                    <a:pt x="1956" y="179"/>
                  </a:lnTo>
                  <a:lnTo>
                    <a:pt x="1961" y="178"/>
                  </a:lnTo>
                  <a:lnTo>
                    <a:pt x="1966" y="179"/>
                  </a:lnTo>
                  <a:lnTo>
                    <a:pt x="1971" y="180"/>
                  </a:lnTo>
                  <a:lnTo>
                    <a:pt x="1974" y="183"/>
                  </a:lnTo>
                  <a:lnTo>
                    <a:pt x="1978" y="186"/>
                  </a:lnTo>
                  <a:lnTo>
                    <a:pt x="1981" y="190"/>
                  </a:lnTo>
                  <a:lnTo>
                    <a:pt x="1983" y="195"/>
                  </a:lnTo>
                  <a:lnTo>
                    <a:pt x="1985" y="199"/>
                  </a:lnTo>
                  <a:lnTo>
                    <a:pt x="1985" y="204"/>
                  </a:lnTo>
                  <a:lnTo>
                    <a:pt x="1985" y="210"/>
                  </a:lnTo>
                  <a:lnTo>
                    <a:pt x="1983" y="215"/>
                  </a:lnTo>
                  <a:lnTo>
                    <a:pt x="1981" y="219"/>
                  </a:lnTo>
                  <a:lnTo>
                    <a:pt x="1978" y="223"/>
                  </a:lnTo>
                  <a:lnTo>
                    <a:pt x="1974" y="226"/>
                  </a:lnTo>
                  <a:lnTo>
                    <a:pt x="1971" y="229"/>
                  </a:lnTo>
                  <a:lnTo>
                    <a:pt x="1966" y="231"/>
                  </a:lnTo>
                  <a:lnTo>
                    <a:pt x="1961" y="231"/>
                  </a:lnTo>
                  <a:close/>
                  <a:moveTo>
                    <a:pt x="2105" y="99"/>
                  </a:moveTo>
                  <a:lnTo>
                    <a:pt x="2101" y="97"/>
                  </a:lnTo>
                  <a:lnTo>
                    <a:pt x="2097" y="95"/>
                  </a:lnTo>
                  <a:lnTo>
                    <a:pt x="2093" y="94"/>
                  </a:lnTo>
                  <a:lnTo>
                    <a:pt x="2088" y="93"/>
                  </a:lnTo>
                  <a:lnTo>
                    <a:pt x="2080" y="94"/>
                  </a:lnTo>
                  <a:lnTo>
                    <a:pt x="2075" y="97"/>
                  </a:lnTo>
                  <a:lnTo>
                    <a:pt x="2070" y="101"/>
                  </a:lnTo>
                  <a:lnTo>
                    <a:pt x="2066" y="107"/>
                  </a:lnTo>
                  <a:lnTo>
                    <a:pt x="2061" y="116"/>
                  </a:lnTo>
                  <a:lnTo>
                    <a:pt x="2059" y="125"/>
                  </a:lnTo>
                  <a:lnTo>
                    <a:pt x="2057" y="137"/>
                  </a:lnTo>
                  <a:lnTo>
                    <a:pt x="2057" y="150"/>
                  </a:lnTo>
                  <a:lnTo>
                    <a:pt x="2057" y="163"/>
                  </a:lnTo>
                  <a:lnTo>
                    <a:pt x="2059" y="174"/>
                  </a:lnTo>
                  <a:lnTo>
                    <a:pt x="2062" y="184"/>
                  </a:lnTo>
                  <a:lnTo>
                    <a:pt x="2067" y="192"/>
                  </a:lnTo>
                  <a:lnTo>
                    <a:pt x="2071" y="198"/>
                  </a:lnTo>
                  <a:lnTo>
                    <a:pt x="2076" y="202"/>
                  </a:lnTo>
                  <a:lnTo>
                    <a:pt x="2082" y="205"/>
                  </a:lnTo>
                  <a:lnTo>
                    <a:pt x="2088" y="206"/>
                  </a:lnTo>
                  <a:lnTo>
                    <a:pt x="2092" y="205"/>
                  </a:lnTo>
                  <a:lnTo>
                    <a:pt x="2095" y="205"/>
                  </a:lnTo>
                  <a:lnTo>
                    <a:pt x="2098" y="204"/>
                  </a:lnTo>
                  <a:lnTo>
                    <a:pt x="2100" y="202"/>
                  </a:lnTo>
                  <a:lnTo>
                    <a:pt x="2101" y="201"/>
                  </a:lnTo>
                  <a:lnTo>
                    <a:pt x="2103" y="198"/>
                  </a:lnTo>
                  <a:lnTo>
                    <a:pt x="2103" y="196"/>
                  </a:lnTo>
                  <a:lnTo>
                    <a:pt x="2105" y="193"/>
                  </a:lnTo>
                  <a:lnTo>
                    <a:pt x="2105" y="99"/>
                  </a:lnTo>
                  <a:close/>
                  <a:moveTo>
                    <a:pt x="2133" y="221"/>
                  </a:moveTo>
                  <a:lnTo>
                    <a:pt x="2126" y="225"/>
                  </a:lnTo>
                  <a:lnTo>
                    <a:pt x="2114" y="229"/>
                  </a:lnTo>
                  <a:lnTo>
                    <a:pt x="2101" y="231"/>
                  </a:lnTo>
                  <a:lnTo>
                    <a:pt x="2088" y="232"/>
                  </a:lnTo>
                  <a:lnTo>
                    <a:pt x="2078" y="232"/>
                  </a:lnTo>
                  <a:lnTo>
                    <a:pt x="2070" y="231"/>
                  </a:lnTo>
                  <a:lnTo>
                    <a:pt x="2062" y="229"/>
                  </a:lnTo>
                  <a:lnTo>
                    <a:pt x="2055" y="226"/>
                  </a:lnTo>
                  <a:lnTo>
                    <a:pt x="2049" y="223"/>
                  </a:lnTo>
                  <a:lnTo>
                    <a:pt x="2042" y="219"/>
                  </a:lnTo>
                  <a:lnTo>
                    <a:pt x="2037" y="215"/>
                  </a:lnTo>
                  <a:lnTo>
                    <a:pt x="2033" y="210"/>
                  </a:lnTo>
                  <a:lnTo>
                    <a:pt x="2029" y="204"/>
                  </a:lnTo>
                  <a:lnTo>
                    <a:pt x="2026" y="198"/>
                  </a:lnTo>
                  <a:lnTo>
                    <a:pt x="2022" y="192"/>
                  </a:lnTo>
                  <a:lnTo>
                    <a:pt x="2020" y="185"/>
                  </a:lnTo>
                  <a:lnTo>
                    <a:pt x="2019" y="178"/>
                  </a:lnTo>
                  <a:lnTo>
                    <a:pt x="2018" y="171"/>
                  </a:lnTo>
                  <a:lnTo>
                    <a:pt x="2017" y="163"/>
                  </a:lnTo>
                  <a:lnTo>
                    <a:pt x="2017" y="155"/>
                  </a:lnTo>
                  <a:lnTo>
                    <a:pt x="2018" y="138"/>
                  </a:lnTo>
                  <a:lnTo>
                    <a:pt x="2020" y="123"/>
                  </a:lnTo>
                  <a:lnTo>
                    <a:pt x="2023" y="116"/>
                  </a:lnTo>
                  <a:lnTo>
                    <a:pt x="2026" y="109"/>
                  </a:lnTo>
                  <a:lnTo>
                    <a:pt x="2029" y="102"/>
                  </a:lnTo>
                  <a:lnTo>
                    <a:pt x="2033" y="96"/>
                  </a:lnTo>
                  <a:lnTo>
                    <a:pt x="2037" y="91"/>
                  </a:lnTo>
                  <a:lnTo>
                    <a:pt x="2041" y="85"/>
                  </a:lnTo>
                  <a:lnTo>
                    <a:pt x="2047" y="81"/>
                  </a:lnTo>
                  <a:lnTo>
                    <a:pt x="2052" y="77"/>
                  </a:lnTo>
                  <a:lnTo>
                    <a:pt x="2058" y="74"/>
                  </a:lnTo>
                  <a:lnTo>
                    <a:pt x="2065" y="72"/>
                  </a:lnTo>
                  <a:lnTo>
                    <a:pt x="2072" y="71"/>
                  </a:lnTo>
                  <a:lnTo>
                    <a:pt x="2079" y="71"/>
                  </a:lnTo>
                  <a:lnTo>
                    <a:pt x="2088" y="71"/>
                  </a:lnTo>
                  <a:lnTo>
                    <a:pt x="2095" y="73"/>
                  </a:lnTo>
                  <a:lnTo>
                    <a:pt x="2100" y="75"/>
                  </a:lnTo>
                  <a:lnTo>
                    <a:pt x="2105" y="77"/>
                  </a:lnTo>
                  <a:lnTo>
                    <a:pt x="2105" y="6"/>
                  </a:lnTo>
                  <a:lnTo>
                    <a:pt x="2105" y="4"/>
                  </a:lnTo>
                  <a:lnTo>
                    <a:pt x="2106" y="2"/>
                  </a:lnTo>
                  <a:lnTo>
                    <a:pt x="2107" y="1"/>
                  </a:lnTo>
                  <a:lnTo>
                    <a:pt x="2110" y="0"/>
                  </a:lnTo>
                  <a:lnTo>
                    <a:pt x="2138" y="0"/>
                  </a:lnTo>
                  <a:lnTo>
                    <a:pt x="2140" y="1"/>
                  </a:lnTo>
                  <a:lnTo>
                    <a:pt x="2142" y="2"/>
                  </a:lnTo>
                  <a:lnTo>
                    <a:pt x="2144" y="4"/>
                  </a:lnTo>
                  <a:lnTo>
                    <a:pt x="2144" y="6"/>
                  </a:lnTo>
                  <a:lnTo>
                    <a:pt x="2144" y="199"/>
                  </a:lnTo>
                  <a:lnTo>
                    <a:pt x="2142" y="206"/>
                  </a:lnTo>
                  <a:lnTo>
                    <a:pt x="2141" y="213"/>
                  </a:lnTo>
                  <a:lnTo>
                    <a:pt x="2138" y="217"/>
                  </a:lnTo>
                  <a:lnTo>
                    <a:pt x="2133" y="221"/>
                  </a:lnTo>
                  <a:close/>
                  <a:moveTo>
                    <a:pt x="2238" y="93"/>
                  </a:moveTo>
                  <a:lnTo>
                    <a:pt x="2232" y="94"/>
                  </a:lnTo>
                  <a:lnTo>
                    <a:pt x="2226" y="97"/>
                  </a:lnTo>
                  <a:lnTo>
                    <a:pt x="2221" y="101"/>
                  </a:lnTo>
                  <a:lnTo>
                    <a:pt x="2218" y="106"/>
                  </a:lnTo>
                  <a:lnTo>
                    <a:pt x="2215" y="113"/>
                  </a:lnTo>
                  <a:lnTo>
                    <a:pt x="2213" y="120"/>
                  </a:lnTo>
                  <a:lnTo>
                    <a:pt x="2212" y="127"/>
                  </a:lnTo>
                  <a:lnTo>
                    <a:pt x="2211" y="135"/>
                  </a:lnTo>
                  <a:lnTo>
                    <a:pt x="2260" y="125"/>
                  </a:lnTo>
                  <a:lnTo>
                    <a:pt x="2260" y="120"/>
                  </a:lnTo>
                  <a:lnTo>
                    <a:pt x="2259" y="114"/>
                  </a:lnTo>
                  <a:lnTo>
                    <a:pt x="2258" y="109"/>
                  </a:lnTo>
                  <a:lnTo>
                    <a:pt x="2255" y="103"/>
                  </a:lnTo>
                  <a:lnTo>
                    <a:pt x="2252" y="99"/>
                  </a:lnTo>
                  <a:lnTo>
                    <a:pt x="2249" y="96"/>
                  </a:lnTo>
                  <a:lnTo>
                    <a:pt x="2244" y="94"/>
                  </a:lnTo>
                  <a:lnTo>
                    <a:pt x="2238" y="93"/>
                  </a:lnTo>
                  <a:close/>
                  <a:moveTo>
                    <a:pt x="2242" y="232"/>
                  </a:moveTo>
                  <a:lnTo>
                    <a:pt x="2236" y="232"/>
                  </a:lnTo>
                  <a:lnTo>
                    <a:pt x="2230" y="231"/>
                  </a:lnTo>
                  <a:lnTo>
                    <a:pt x="2224" y="230"/>
                  </a:lnTo>
                  <a:lnTo>
                    <a:pt x="2217" y="227"/>
                  </a:lnTo>
                  <a:lnTo>
                    <a:pt x="2212" y="224"/>
                  </a:lnTo>
                  <a:lnTo>
                    <a:pt x="2206" y="221"/>
                  </a:lnTo>
                  <a:lnTo>
                    <a:pt x="2201" y="217"/>
                  </a:lnTo>
                  <a:lnTo>
                    <a:pt x="2196" y="213"/>
                  </a:lnTo>
                  <a:lnTo>
                    <a:pt x="2192" y="207"/>
                  </a:lnTo>
                  <a:lnTo>
                    <a:pt x="2189" y="201"/>
                  </a:lnTo>
                  <a:lnTo>
                    <a:pt x="2186" y="195"/>
                  </a:lnTo>
                  <a:lnTo>
                    <a:pt x="2182" y="187"/>
                  </a:lnTo>
                  <a:lnTo>
                    <a:pt x="2180" y="179"/>
                  </a:lnTo>
                  <a:lnTo>
                    <a:pt x="2178" y="170"/>
                  </a:lnTo>
                  <a:lnTo>
                    <a:pt x="2177" y="160"/>
                  </a:lnTo>
                  <a:lnTo>
                    <a:pt x="2177" y="150"/>
                  </a:lnTo>
                  <a:lnTo>
                    <a:pt x="2177" y="140"/>
                  </a:lnTo>
                  <a:lnTo>
                    <a:pt x="2178" y="131"/>
                  </a:lnTo>
                  <a:lnTo>
                    <a:pt x="2180" y="122"/>
                  </a:lnTo>
                  <a:lnTo>
                    <a:pt x="2182" y="114"/>
                  </a:lnTo>
                  <a:lnTo>
                    <a:pt x="2186" y="106"/>
                  </a:lnTo>
                  <a:lnTo>
                    <a:pt x="2189" y="100"/>
                  </a:lnTo>
                  <a:lnTo>
                    <a:pt x="2193" y="94"/>
                  </a:lnTo>
                  <a:lnTo>
                    <a:pt x="2197" y="90"/>
                  </a:lnTo>
                  <a:lnTo>
                    <a:pt x="2201" y="84"/>
                  </a:lnTo>
                  <a:lnTo>
                    <a:pt x="2207" y="80"/>
                  </a:lnTo>
                  <a:lnTo>
                    <a:pt x="2212" y="77"/>
                  </a:lnTo>
                  <a:lnTo>
                    <a:pt x="2217" y="75"/>
                  </a:lnTo>
                  <a:lnTo>
                    <a:pt x="2224" y="73"/>
                  </a:lnTo>
                  <a:lnTo>
                    <a:pt x="2230" y="71"/>
                  </a:lnTo>
                  <a:lnTo>
                    <a:pt x="2236" y="71"/>
                  </a:lnTo>
                  <a:lnTo>
                    <a:pt x="2242" y="70"/>
                  </a:lnTo>
                  <a:lnTo>
                    <a:pt x="2249" y="71"/>
                  </a:lnTo>
                  <a:lnTo>
                    <a:pt x="2254" y="72"/>
                  </a:lnTo>
                  <a:lnTo>
                    <a:pt x="2260" y="73"/>
                  </a:lnTo>
                  <a:lnTo>
                    <a:pt x="2266" y="75"/>
                  </a:lnTo>
                  <a:lnTo>
                    <a:pt x="2270" y="77"/>
                  </a:lnTo>
                  <a:lnTo>
                    <a:pt x="2275" y="80"/>
                  </a:lnTo>
                  <a:lnTo>
                    <a:pt x="2279" y="84"/>
                  </a:lnTo>
                  <a:lnTo>
                    <a:pt x="2282" y="87"/>
                  </a:lnTo>
                  <a:lnTo>
                    <a:pt x="2289" y="97"/>
                  </a:lnTo>
                  <a:lnTo>
                    <a:pt x="2294" y="107"/>
                  </a:lnTo>
                  <a:lnTo>
                    <a:pt x="2297" y="118"/>
                  </a:lnTo>
                  <a:lnTo>
                    <a:pt x="2298" y="131"/>
                  </a:lnTo>
                  <a:lnTo>
                    <a:pt x="2297" y="136"/>
                  </a:lnTo>
                  <a:lnTo>
                    <a:pt x="2295" y="139"/>
                  </a:lnTo>
                  <a:lnTo>
                    <a:pt x="2292" y="141"/>
                  </a:lnTo>
                  <a:lnTo>
                    <a:pt x="2288" y="142"/>
                  </a:lnTo>
                  <a:lnTo>
                    <a:pt x="2214" y="156"/>
                  </a:lnTo>
                  <a:lnTo>
                    <a:pt x="2215" y="164"/>
                  </a:lnTo>
                  <a:lnTo>
                    <a:pt x="2217" y="173"/>
                  </a:lnTo>
                  <a:lnTo>
                    <a:pt x="2220" y="179"/>
                  </a:lnTo>
                  <a:lnTo>
                    <a:pt x="2225" y="185"/>
                  </a:lnTo>
                  <a:lnTo>
                    <a:pt x="2230" y="191"/>
                  </a:lnTo>
                  <a:lnTo>
                    <a:pt x="2235" y="195"/>
                  </a:lnTo>
                  <a:lnTo>
                    <a:pt x="2242" y="197"/>
                  </a:lnTo>
                  <a:lnTo>
                    <a:pt x="2250" y="198"/>
                  </a:lnTo>
                  <a:lnTo>
                    <a:pt x="2256" y="197"/>
                  </a:lnTo>
                  <a:lnTo>
                    <a:pt x="2261" y="196"/>
                  </a:lnTo>
                  <a:lnTo>
                    <a:pt x="2266" y="194"/>
                  </a:lnTo>
                  <a:lnTo>
                    <a:pt x="2270" y="191"/>
                  </a:lnTo>
                  <a:lnTo>
                    <a:pt x="2277" y="184"/>
                  </a:lnTo>
                  <a:lnTo>
                    <a:pt x="2282" y="177"/>
                  </a:lnTo>
                  <a:lnTo>
                    <a:pt x="2284" y="175"/>
                  </a:lnTo>
                  <a:lnTo>
                    <a:pt x="2286" y="174"/>
                  </a:lnTo>
                  <a:lnTo>
                    <a:pt x="2288" y="173"/>
                  </a:lnTo>
                  <a:lnTo>
                    <a:pt x="2291" y="172"/>
                  </a:lnTo>
                  <a:lnTo>
                    <a:pt x="2294" y="173"/>
                  </a:lnTo>
                  <a:lnTo>
                    <a:pt x="2296" y="175"/>
                  </a:lnTo>
                  <a:lnTo>
                    <a:pt x="2297" y="178"/>
                  </a:lnTo>
                  <a:lnTo>
                    <a:pt x="2298" y="181"/>
                  </a:lnTo>
                  <a:lnTo>
                    <a:pt x="2297" y="190"/>
                  </a:lnTo>
                  <a:lnTo>
                    <a:pt x="2294" y="199"/>
                  </a:lnTo>
                  <a:lnTo>
                    <a:pt x="2290" y="207"/>
                  </a:lnTo>
                  <a:lnTo>
                    <a:pt x="2282" y="215"/>
                  </a:lnTo>
                  <a:lnTo>
                    <a:pt x="2275" y="222"/>
                  </a:lnTo>
                  <a:lnTo>
                    <a:pt x="2266" y="227"/>
                  </a:lnTo>
                  <a:lnTo>
                    <a:pt x="2260" y="230"/>
                  </a:lnTo>
                  <a:lnTo>
                    <a:pt x="2254" y="231"/>
                  </a:lnTo>
                  <a:lnTo>
                    <a:pt x="2249" y="232"/>
                  </a:lnTo>
                  <a:lnTo>
                    <a:pt x="2242" y="232"/>
                  </a:lnTo>
                  <a:close/>
                  <a:moveTo>
                    <a:pt x="2448" y="298"/>
                  </a:moveTo>
                  <a:lnTo>
                    <a:pt x="2422" y="298"/>
                  </a:lnTo>
                  <a:lnTo>
                    <a:pt x="2420" y="298"/>
                  </a:lnTo>
                  <a:lnTo>
                    <a:pt x="2418" y="297"/>
                  </a:lnTo>
                  <a:lnTo>
                    <a:pt x="2417" y="295"/>
                  </a:lnTo>
                  <a:lnTo>
                    <a:pt x="2417" y="292"/>
                  </a:lnTo>
                  <a:lnTo>
                    <a:pt x="2417" y="6"/>
                  </a:lnTo>
                  <a:lnTo>
                    <a:pt x="2417" y="4"/>
                  </a:lnTo>
                  <a:lnTo>
                    <a:pt x="2418" y="2"/>
                  </a:lnTo>
                  <a:lnTo>
                    <a:pt x="2420" y="1"/>
                  </a:lnTo>
                  <a:lnTo>
                    <a:pt x="2422" y="0"/>
                  </a:lnTo>
                  <a:lnTo>
                    <a:pt x="2448" y="0"/>
                  </a:lnTo>
                  <a:lnTo>
                    <a:pt x="2450" y="1"/>
                  </a:lnTo>
                  <a:lnTo>
                    <a:pt x="2452" y="2"/>
                  </a:lnTo>
                  <a:lnTo>
                    <a:pt x="2453" y="4"/>
                  </a:lnTo>
                  <a:lnTo>
                    <a:pt x="2453" y="6"/>
                  </a:lnTo>
                  <a:lnTo>
                    <a:pt x="2453" y="292"/>
                  </a:lnTo>
                  <a:lnTo>
                    <a:pt x="2453" y="295"/>
                  </a:lnTo>
                  <a:lnTo>
                    <a:pt x="2452" y="297"/>
                  </a:lnTo>
                  <a:lnTo>
                    <a:pt x="2450" y="298"/>
                  </a:lnTo>
                  <a:lnTo>
                    <a:pt x="2448" y="298"/>
                  </a:lnTo>
                  <a:close/>
                  <a:moveTo>
                    <a:pt x="2780" y="229"/>
                  </a:moveTo>
                  <a:lnTo>
                    <a:pt x="2751" y="229"/>
                  </a:lnTo>
                  <a:lnTo>
                    <a:pt x="2748" y="227"/>
                  </a:lnTo>
                  <a:lnTo>
                    <a:pt x="2747" y="226"/>
                  </a:lnTo>
                  <a:lnTo>
                    <a:pt x="2746" y="224"/>
                  </a:lnTo>
                  <a:lnTo>
                    <a:pt x="2746" y="222"/>
                  </a:lnTo>
                  <a:lnTo>
                    <a:pt x="2738" y="110"/>
                  </a:lnTo>
                  <a:lnTo>
                    <a:pt x="2738" y="96"/>
                  </a:lnTo>
                  <a:lnTo>
                    <a:pt x="2738" y="83"/>
                  </a:lnTo>
                  <a:lnTo>
                    <a:pt x="2738" y="74"/>
                  </a:lnTo>
                  <a:lnTo>
                    <a:pt x="2738" y="70"/>
                  </a:lnTo>
                  <a:lnTo>
                    <a:pt x="2737" y="74"/>
                  </a:lnTo>
                  <a:lnTo>
                    <a:pt x="2735" y="83"/>
                  </a:lnTo>
                  <a:lnTo>
                    <a:pt x="2732" y="96"/>
                  </a:lnTo>
                  <a:lnTo>
                    <a:pt x="2728" y="110"/>
                  </a:lnTo>
                  <a:lnTo>
                    <a:pt x="2690" y="222"/>
                  </a:lnTo>
                  <a:lnTo>
                    <a:pt x="2689" y="225"/>
                  </a:lnTo>
                  <a:lnTo>
                    <a:pt x="2688" y="226"/>
                  </a:lnTo>
                  <a:lnTo>
                    <a:pt x="2686" y="227"/>
                  </a:lnTo>
                  <a:lnTo>
                    <a:pt x="2683" y="229"/>
                  </a:lnTo>
                  <a:lnTo>
                    <a:pt x="2672" y="229"/>
                  </a:lnTo>
                  <a:lnTo>
                    <a:pt x="2670" y="227"/>
                  </a:lnTo>
                  <a:lnTo>
                    <a:pt x="2668" y="226"/>
                  </a:lnTo>
                  <a:lnTo>
                    <a:pt x="2667" y="225"/>
                  </a:lnTo>
                  <a:lnTo>
                    <a:pt x="2666" y="222"/>
                  </a:lnTo>
                  <a:lnTo>
                    <a:pt x="2628" y="110"/>
                  </a:lnTo>
                  <a:lnTo>
                    <a:pt x="2624" y="96"/>
                  </a:lnTo>
                  <a:lnTo>
                    <a:pt x="2620" y="83"/>
                  </a:lnTo>
                  <a:lnTo>
                    <a:pt x="2618" y="74"/>
                  </a:lnTo>
                  <a:lnTo>
                    <a:pt x="2617" y="70"/>
                  </a:lnTo>
                  <a:lnTo>
                    <a:pt x="2616" y="70"/>
                  </a:lnTo>
                  <a:lnTo>
                    <a:pt x="2616" y="74"/>
                  </a:lnTo>
                  <a:lnTo>
                    <a:pt x="2617" y="83"/>
                  </a:lnTo>
                  <a:lnTo>
                    <a:pt x="2617" y="96"/>
                  </a:lnTo>
                  <a:lnTo>
                    <a:pt x="2616" y="110"/>
                  </a:lnTo>
                  <a:lnTo>
                    <a:pt x="2610" y="222"/>
                  </a:lnTo>
                  <a:lnTo>
                    <a:pt x="2610" y="224"/>
                  </a:lnTo>
                  <a:lnTo>
                    <a:pt x="2609" y="226"/>
                  </a:lnTo>
                  <a:lnTo>
                    <a:pt x="2607" y="227"/>
                  </a:lnTo>
                  <a:lnTo>
                    <a:pt x="2605" y="229"/>
                  </a:lnTo>
                  <a:lnTo>
                    <a:pt x="2578" y="229"/>
                  </a:lnTo>
                  <a:lnTo>
                    <a:pt x="2576" y="227"/>
                  </a:lnTo>
                  <a:lnTo>
                    <a:pt x="2574" y="226"/>
                  </a:lnTo>
                  <a:lnTo>
                    <a:pt x="2573" y="225"/>
                  </a:lnTo>
                  <a:lnTo>
                    <a:pt x="2573" y="222"/>
                  </a:lnTo>
                  <a:lnTo>
                    <a:pt x="2573" y="214"/>
                  </a:lnTo>
                  <a:lnTo>
                    <a:pt x="2575" y="191"/>
                  </a:lnTo>
                  <a:lnTo>
                    <a:pt x="2578" y="159"/>
                  </a:lnTo>
                  <a:lnTo>
                    <a:pt x="2581" y="123"/>
                  </a:lnTo>
                  <a:lnTo>
                    <a:pt x="2585" y="86"/>
                  </a:lnTo>
                  <a:lnTo>
                    <a:pt x="2587" y="55"/>
                  </a:lnTo>
                  <a:lnTo>
                    <a:pt x="2589" y="33"/>
                  </a:lnTo>
                  <a:lnTo>
                    <a:pt x="2590" y="24"/>
                  </a:lnTo>
                  <a:lnTo>
                    <a:pt x="2590" y="21"/>
                  </a:lnTo>
                  <a:lnTo>
                    <a:pt x="2591" y="19"/>
                  </a:lnTo>
                  <a:lnTo>
                    <a:pt x="2593" y="18"/>
                  </a:lnTo>
                  <a:lnTo>
                    <a:pt x="2595" y="18"/>
                  </a:lnTo>
                  <a:lnTo>
                    <a:pt x="2629" y="18"/>
                  </a:lnTo>
                  <a:lnTo>
                    <a:pt x="2631" y="18"/>
                  </a:lnTo>
                  <a:lnTo>
                    <a:pt x="2633" y="19"/>
                  </a:lnTo>
                  <a:lnTo>
                    <a:pt x="2634" y="21"/>
                  </a:lnTo>
                  <a:lnTo>
                    <a:pt x="2635" y="23"/>
                  </a:lnTo>
                  <a:lnTo>
                    <a:pt x="2672" y="133"/>
                  </a:lnTo>
                  <a:lnTo>
                    <a:pt x="2677" y="155"/>
                  </a:lnTo>
                  <a:lnTo>
                    <a:pt x="2679" y="164"/>
                  </a:lnTo>
                  <a:lnTo>
                    <a:pt x="2681" y="155"/>
                  </a:lnTo>
                  <a:lnTo>
                    <a:pt x="2688" y="133"/>
                  </a:lnTo>
                  <a:lnTo>
                    <a:pt x="2724" y="23"/>
                  </a:lnTo>
                  <a:lnTo>
                    <a:pt x="2725" y="21"/>
                  </a:lnTo>
                  <a:lnTo>
                    <a:pt x="2727" y="19"/>
                  </a:lnTo>
                  <a:lnTo>
                    <a:pt x="2728" y="18"/>
                  </a:lnTo>
                  <a:lnTo>
                    <a:pt x="2731" y="18"/>
                  </a:lnTo>
                  <a:lnTo>
                    <a:pt x="2765" y="18"/>
                  </a:lnTo>
                  <a:lnTo>
                    <a:pt x="2767" y="18"/>
                  </a:lnTo>
                  <a:lnTo>
                    <a:pt x="2768" y="19"/>
                  </a:lnTo>
                  <a:lnTo>
                    <a:pt x="2769" y="21"/>
                  </a:lnTo>
                  <a:lnTo>
                    <a:pt x="2770" y="24"/>
                  </a:lnTo>
                  <a:lnTo>
                    <a:pt x="2770" y="33"/>
                  </a:lnTo>
                  <a:lnTo>
                    <a:pt x="2772" y="55"/>
                  </a:lnTo>
                  <a:lnTo>
                    <a:pt x="2775" y="86"/>
                  </a:lnTo>
                  <a:lnTo>
                    <a:pt x="2778" y="123"/>
                  </a:lnTo>
                  <a:lnTo>
                    <a:pt x="2782" y="159"/>
                  </a:lnTo>
                  <a:lnTo>
                    <a:pt x="2784" y="191"/>
                  </a:lnTo>
                  <a:lnTo>
                    <a:pt x="2786" y="214"/>
                  </a:lnTo>
                  <a:lnTo>
                    <a:pt x="2787" y="222"/>
                  </a:lnTo>
                  <a:lnTo>
                    <a:pt x="2786" y="225"/>
                  </a:lnTo>
                  <a:lnTo>
                    <a:pt x="2785" y="226"/>
                  </a:lnTo>
                  <a:lnTo>
                    <a:pt x="2784" y="227"/>
                  </a:lnTo>
                  <a:lnTo>
                    <a:pt x="2780" y="229"/>
                  </a:lnTo>
                  <a:close/>
                  <a:moveTo>
                    <a:pt x="2855" y="229"/>
                  </a:moveTo>
                  <a:lnTo>
                    <a:pt x="2827" y="229"/>
                  </a:lnTo>
                  <a:lnTo>
                    <a:pt x="2825" y="227"/>
                  </a:lnTo>
                  <a:lnTo>
                    <a:pt x="2823" y="226"/>
                  </a:lnTo>
                  <a:lnTo>
                    <a:pt x="2822" y="224"/>
                  </a:lnTo>
                  <a:lnTo>
                    <a:pt x="2822" y="222"/>
                  </a:lnTo>
                  <a:lnTo>
                    <a:pt x="2822" y="80"/>
                  </a:lnTo>
                  <a:lnTo>
                    <a:pt x="2822" y="77"/>
                  </a:lnTo>
                  <a:lnTo>
                    <a:pt x="2823" y="76"/>
                  </a:lnTo>
                  <a:lnTo>
                    <a:pt x="2825" y="74"/>
                  </a:lnTo>
                  <a:lnTo>
                    <a:pt x="2827" y="74"/>
                  </a:lnTo>
                  <a:lnTo>
                    <a:pt x="2855" y="74"/>
                  </a:lnTo>
                  <a:lnTo>
                    <a:pt x="2858" y="74"/>
                  </a:lnTo>
                  <a:lnTo>
                    <a:pt x="2859" y="76"/>
                  </a:lnTo>
                  <a:lnTo>
                    <a:pt x="2860" y="77"/>
                  </a:lnTo>
                  <a:lnTo>
                    <a:pt x="2862" y="80"/>
                  </a:lnTo>
                  <a:lnTo>
                    <a:pt x="2862" y="222"/>
                  </a:lnTo>
                  <a:lnTo>
                    <a:pt x="2860" y="224"/>
                  </a:lnTo>
                  <a:lnTo>
                    <a:pt x="2859" y="226"/>
                  </a:lnTo>
                  <a:lnTo>
                    <a:pt x="2858" y="227"/>
                  </a:lnTo>
                  <a:lnTo>
                    <a:pt x="2855" y="229"/>
                  </a:lnTo>
                  <a:close/>
                  <a:moveTo>
                    <a:pt x="2842" y="53"/>
                  </a:moveTo>
                  <a:lnTo>
                    <a:pt x="2836" y="53"/>
                  </a:lnTo>
                  <a:lnTo>
                    <a:pt x="2832" y="52"/>
                  </a:lnTo>
                  <a:lnTo>
                    <a:pt x="2829" y="50"/>
                  </a:lnTo>
                  <a:lnTo>
                    <a:pt x="2826" y="47"/>
                  </a:lnTo>
                  <a:lnTo>
                    <a:pt x="2823" y="44"/>
                  </a:lnTo>
                  <a:lnTo>
                    <a:pt x="2822" y="41"/>
                  </a:lnTo>
                  <a:lnTo>
                    <a:pt x="2820" y="38"/>
                  </a:lnTo>
                  <a:lnTo>
                    <a:pt x="2819" y="34"/>
                  </a:lnTo>
                  <a:lnTo>
                    <a:pt x="2820" y="31"/>
                  </a:lnTo>
                  <a:lnTo>
                    <a:pt x="2822" y="26"/>
                  </a:lnTo>
                  <a:lnTo>
                    <a:pt x="2823" y="23"/>
                  </a:lnTo>
                  <a:lnTo>
                    <a:pt x="2826" y="21"/>
                  </a:lnTo>
                  <a:lnTo>
                    <a:pt x="2829" y="19"/>
                  </a:lnTo>
                  <a:lnTo>
                    <a:pt x="2832" y="17"/>
                  </a:lnTo>
                  <a:lnTo>
                    <a:pt x="2836" y="16"/>
                  </a:lnTo>
                  <a:lnTo>
                    <a:pt x="2842" y="16"/>
                  </a:lnTo>
                  <a:lnTo>
                    <a:pt x="2846" y="16"/>
                  </a:lnTo>
                  <a:lnTo>
                    <a:pt x="2850" y="17"/>
                  </a:lnTo>
                  <a:lnTo>
                    <a:pt x="2854" y="19"/>
                  </a:lnTo>
                  <a:lnTo>
                    <a:pt x="2857" y="21"/>
                  </a:lnTo>
                  <a:lnTo>
                    <a:pt x="2859" y="23"/>
                  </a:lnTo>
                  <a:lnTo>
                    <a:pt x="2862" y="26"/>
                  </a:lnTo>
                  <a:lnTo>
                    <a:pt x="2863" y="31"/>
                  </a:lnTo>
                  <a:lnTo>
                    <a:pt x="2863" y="34"/>
                  </a:lnTo>
                  <a:lnTo>
                    <a:pt x="2863" y="38"/>
                  </a:lnTo>
                  <a:lnTo>
                    <a:pt x="2862" y="41"/>
                  </a:lnTo>
                  <a:lnTo>
                    <a:pt x="2859" y="44"/>
                  </a:lnTo>
                  <a:lnTo>
                    <a:pt x="2857" y="47"/>
                  </a:lnTo>
                  <a:lnTo>
                    <a:pt x="2854" y="50"/>
                  </a:lnTo>
                  <a:lnTo>
                    <a:pt x="2850" y="52"/>
                  </a:lnTo>
                  <a:lnTo>
                    <a:pt x="2846" y="53"/>
                  </a:lnTo>
                  <a:lnTo>
                    <a:pt x="2842" y="53"/>
                  </a:lnTo>
                  <a:close/>
                  <a:moveTo>
                    <a:pt x="2951" y="232"/>
                  </a:moveTo>
                  <a:lnTo>
                    <a:pt x="2937" y="231"/>
                  </a:lnTo>
                  <a:lnTo>
                    <a:pt x="2926" y="229"/>
                  </a:lnTo>
                  <a:lnTo>
                    <a:pt x="2916" y="223"/>
                  </a:lnTo>
                  <a:lnTo>
                    <a:pt x="2908" y="218"/>
                  </a:lnTo>
                  <a:lnTo>
                    <a:pt x="2903" y="213"/>
                  </a:lnTo>
                  <a:lnTo>
                    <a:pt x="2898" y="206"/>
                  </a:lnTo>
                  <a:lnTo>
                    <a:pt x="2895" y="199"/>
                  </a:lnTo>
                  <a:lnTo>
                    <a:pt x="2895" y="194"/>
                  </a:lnTo>
                  <a:lnTo>
                    <a:pt x="2895" y="190"/>
                  </a:lnTo>
                  <a:lnTo>
                    <a:pt x="2896" y="186"/>
                  </a:lnTo>
                  <a:lnTo>
                    <a:pt x="2897" y="183"/>
                  </a:lnTo>
                  <a:lnTo>
                    <a:pt x="2899" y="181"/>
                  </a:lnTo>
                  <a:lnTo>
                    <a:pt x="2902" y="179"/>
                  </a:lnTo>
                  <a:lnTo>
                    <a:pt x="2905" y="178"/>
                  </a:lnTo>
                  <a:lnTo>
                    <a:pt x="2908" y="177"/>
                  </a:lnTo>
                  <a:lnTo>
                    <a:pt x="2911" y="177"/>
                  </a:lnTo>
                  <a:lnTo>
                    <a:pt x="2916" y="177"/>
                  </a:lnTo>
                  <a:lnTo>
                    <a:pt x="2922" y="180"/>
                  </a:lnTo>
                  <a:lnTo>
                    <a:pt x="2926" y="183"/>
                  </a:lnTo>
                  <a:lnTo>
                    <a:pt x="2929" y="189"/>
                  </a:lnTo>
                  <a:lnTo>
                    <a:pt x="2932" y="196"/>
                  </a:lnTo>
                  <a:lnTo>
                    <a:pt x="2936" y="202"/>
                  </a:lnTo>
                  <a:lnTo>
                    <a:pt x="2939" y="204"/>
                  </a:lnTo>
                  <a:lnTo>
                    <a:pt x="2943" y="206"/>
                  </a:lnTo>
                  <a:lnTo>
                    <a:pt x="2946" y="207"/>
                  </a:lnTo>
                  <a:lnTo>
                    <a:pt x="2950" y="207"/>
                  </a:lnTo>
                  <a:lnTo>
                    <a:pt x="2953" y="207"/>
                  </a:lnTo>
                  <a:lnTo>
                    <a:pt x="2956" y="206"/>
                  </a:lnTo>
                  <a:lnTo>
                    <a:pt x="2959" y="205"/>
                  </a:lnTo>
                  <a:lnTo>
                    <a:pt x="2962" y="203"/>
                  </a:lnTo>
                  <a:lnTo>
                    <a:pt x="2964" y="200"/>
                  </a:lnTo>
                  <a:lnTo>
                    <a:pt x="2966" y="197"/>
                  </a:lnTo>
                  <a:lnTo>
                    <a:pt x="2967" y="194"/>
                  </a:lnTo>
                  <a:lnTo>
                    <a:pt x="2967" y="190"/>
                  </a:lnTo>
                  <a:lnTo>
                    <a:pt x="2966" y="183"/>
                  </a:lnTo>
                  <a:lnTo>
                    <a:pt x="2964" y="179"/>
                  </a:lnTo>
                  <a:lnTo>
                    <a:pt x="2960" y="175"/>
                  </a:lnTo>
                  <a:lnTo>
                    <a:pt x="2956" y="171"/>
                  </a:lnTo>
                  <a:lnTo>
                    <a:pt x="2945" y="164"/>
                  </a:lnTo>
                  <a:lnTo>
                    <a:pt x="2932" y="158"/>
                  </a:lnTo>
                  <a:lnTo>
                    <a:pt x="2926" y="155"/>
                  </a:lnTo>
                  <a:lnTo>
                    <a:pt x="2919" y="152"/>
                  </a:lnTo>
                  <a:lnTo>
                    <a:pt x="2913" y="147"/>
                  </a:lnTo>
                  <a:lnTo>
                    <a:pt x="2908" y="142"/>
                  </a:lnTo>
                  <a:lnTo>
                    <a:pt x="2904" y="137"/>
                  </a:lnTo>
                  <a:lnTo>
                    <a:pt x="2900" y="131"/>
                  </a:lnTo>
                  <a:lnTo>
                    <a:pt x="2898" y="123"/>
                  </a:lnTo>
                  <a:lnTo>
                    <a:pt x="2897" y="115"/>
                  </a:lnTo>
                  <a:lnTo>
                    <a:pt x="2897" y="110"/>
                  </a:lnTo>
                  <a:lnTo>
                    <a:pt x="2898" y="104"/>
                  </a:lnTo>
                  <a:lnTo>
                    <a:pt x="2899" y="100"/>
                  </a:lnTo>
                  <a:lnTo>
                    <a:pt x="2902" y="96"/>
                  </a:lnTo>
                  <a:lnTo>
                    <a:pt x="2906" y="87"/>
                  </a:lnTo>
                  <a:lnTo>
                    <a:pt x="2912" y="81"/>
                  </a:lnTo>
                  <a:lnTo>
                    <a:pt x="2920" y="77"/>
                  </a:lnTo>
                  <a:lnTo>
                    <a:pt x="2929" y="73"/>
                  </a:lnTo>
                  <a:lnTo>
                    <a:pt x="2939" y="71"/>
                  </a:lnTo>
                  <a:lnTo>
                    <a:pt x="2951" y="70"/>
                  </a:lnTo>
                  <a:lnTo>
                    <a:pt x="2963" y="71"/>
                  </a:lnTo>
                  <a:lnTo>
                    <a:pt x="2973" y="73"/>
                  </a:lnTo>
                  <a:lnTo>
                    <a:pt x="2982" y="77"/>
                  </a:lnTo>
                  <a:lnTo>
                    <a:pt x="2989" y="81"/>
                  </a:lnTo>
                  <a:lnTo>
                    <a:pt x="2994" y="86"/>
                  </a:lnTo>
                  <a:lnTo>
                    <a:pt x="2997" y="93"/>
                  </a:lnTo>
                  <a:lnTo>
                    <a:pt x="2999" y="98"/>
                  </a:lnTo>
                  <a:lnTo>
                    <a:pt x="3000" y="103"/>
                  </a:lnTo>
                  <a:lnTo>
                    <a:pt x="3000" y="107"/>
                  </a:lnTo>
                  <a:lnTo>
                    <a:pt x="2999" y="111"/>
                  </a:lnTo>
                  <a:lnTo>
                    <a:pt x="2998" y="113"/>
                  </a:lnTo>
                  <a:lnTo>
                    <a:pt x="2996" y="115"/>
                  </a:lnTo>
                  <a:lnTo>
                    <a:pt x="2994" y="117"/>
                  </a:lnTo>
                  <a:lnTo>
                    <a:pt x="2992" y="118"/>
                  </a:lnTo>
                  <a:lnTo>
                    <a:pt x="2989" y="119"/>
                  </a:lnTo>
                  <a:lnTo>
                    <a:pt x="2986" y="119"/>
                  </a:lnTo>
                  <a:lnTo>
                    <a:pt x="2980" y="118"/>
                  </a:lnTo>
                  <a:lnTo>
                    <a:pt x="2976" y="116"/>
                  </a:lnTo>
                  <a:lnTo>
                    <a:pt x="2972" y="113"/>
                  </a:lnTo>
                  <a:lnTo>
                    <a:pt x="2969" y="107"/>
                  </a:lnTo>
                  <a:lnTo>
                    <a:pt x="2966" y="101"/>
                  </a:lnTo>
                  <a:lnTo>
                    <a:pt x="2963" y="96"/>
                  </a:lnTo>
                  <a:lnTo>
                    <a:pt x="2959" y="94"/>
                  </a:lnTo>
                  <a:lnTo>
                    <a:pt x="2957" y="92"/>
                  </a:lnTo>
                  <a:lnTo>
                    <a:pt x="2954" y="91"/>
                  </a:lnTo>
                  <a:lnTo>
                    <a:pt x="2950" y="91"/>
                  </a:lnTo>
                  <a:lnTo>
                    <a:pt x="2947" y="91"/>
                  </a:lnTo>
                  <a:lnTo>
                    <a:pt x="2944" y="92"/>
                  </a:lnTo>
                  <a:lnTo>
                    <a:pt x="2940" y="93"/>
                  </a:lnTo>
                  <a:lnTo>
                    <a:pt x="2938" y="95"/>
                  </a:lnTo>
                  <a:lnTo>
                    <a:pt x="2936" y="98"/>
                  </a:lnTo>
                  <a:lnTo>
                    <a:pt x="2935" y="101"/>
                  </a:lnTo>
                  <a:lnTo>
                    <a:pt x="2934" y="104"/>
                  </a:lnTo>
                  <a:lnTo>
                    <a:pt x="2934" y="109"/>
                  </a:lnTo>
                  <a:lnTo>
                    <a:pt x="2934" y="114"/>
                  </a:lnTo>
                  <a:lnTo>
                    <a:pt x="2937" y="119"/>
                  </a:lnTo>
                  <a:lnTo>
                    <a:pt x="2940" y="122"/>
                  </a:lnTo>
                  <a:lnTo>
                    <a:pt x="2945" y="126"/>
                  </a:lnTo>
                  <a:lnTo>
                    <a:pt x="2956" y="133"/>
                  </a:lnTo>
                  <a:lnTo>
                    <a:pt x="2969" y="138"/>
                  </a:lnTo>
                  <a:lnTo>
                    <a:pt x="2976" y="141"/>
                  </a:lnTo>
                  <a:lnTo>
                    <a:pt x="2983" y="145"/>
                  </a:lnTo>
                  <a:lnTo>
                    <a:pt x="2988" y="150"/>
                  </a:lnTo>
                  <a:lnTo>
                    <a:pt x="2993" y="154"/>
                  </a:lnTo>
                  <a:lnTo>
                    <a:pt x="2998" y="160"/>
                  </a:lnTo>
                  <a:lnTo>
                    <a:pt x="3002" y="166"/>
                  </a:lnTo>
                  <a:lnTo>
                    <a:pt x="3004" y="175"/>
                  </a:lnTo>
                  <a:lnTo>
                    <a:pt x="3005" y="183"/>
                  </a:lnTo>
                  <a:lnTo>
                    <a:pt x="3004" y="194"/>
                  </a:lnTo>
                  <a:lnTo>
                    <a:pt x="3000" y="203"/>
                  </a:lnTo>
                  <a:lnTo>
                    <a:pt x="2996" y="212"/>
                  </a:lnTo>
                  <a:lnTo>
                    <a:pt x="2990" y="218"/>
                  </a:lnTo>
                  <a:lnTo>
                    <a:pt x="2983" y="224"/>
                  </a:lnTo>
                  <a:lnTo>
                    <a:pt x="2973" y="229"/>
                  </a:lnTo>
                  <a:lnTo>
                    <a:pt x="2963" y="231"/>
                  </a:lnTo>
                  <a:lnTo>
                    <a:pt x="2951" y="232"/>
                  </a:lnTo>
                  <a:close/>
                  <a:moveTo>
                    <a:pt x="3087" y="232"/>
                  </a:moveTo>
                  <a:lnTo>
                    <a:pt x="3073" y="231"/>
                  </a:lnTo>
                  <a:lnTo>
                    <a:pt x="3062" y="229"/>
                  </a:lnTo>
                  <a:lnTo>
                    <a:pt x="3052" y="223"/>
                  </a:lnTo>
                  <a:lnTo>
                    <a:pt x="3045" y="218"/>
                  </a:lnTo>
                  <a:lnTo>
                    <a:pt x="3038" y="213"/>
                  </a:lnTo>
                  <a:lnTo>
                    <a:pt x="3034" y="206"/>
                  </a:lnTo>
                  <a:lnTo>
                    <a:pt x="3032" y="199"/>
                  </a:lnTo>
                  <a:lnTo>
                    <a:pt x="3031" y="194"/>
                  </a:lnTo>
                  <a:lnTo>
                    <a:pt x="3031" y="190"/>
                  </a:lnTo>
                  <a:lnTo>
                    <a:pt x="3032" y="186"/>
                  </a:lnTo>
                  <a:lnTo>
                    <a:pt x="3034" y="183"/>
                  </a:lnTo>
                  <a:lnTo>
                    <a:pt x="3035" y="181"/>
                  </a:lnTo>
                  <a:lnTo>
                    <a:pt x="3038" y="179"/>
                  </a:lnTo>
                  <a:lnTo>
                    <a:pt x="3040" y="178"/>
                  </a:lnTo>
                  <a:lnTo>
                    <a:pt x="3044" y="177"/>
                  </a:lnTo>
                  <a:lnTo>
                    <a:pt x="3047" y="177"/>
                  </a:lnTo>
                  <a:lnTo>
                    <a:pt x="3053" y="177"/>
                  </a:lnTo>
                  <a:lnTo>
                    <a:pt x="3058" y="180"/>
                  </a:lnTo>
                  <a:lnTo>
                    <a:pt x="3063" y="183"/>
                  </a:lnTo>
                  <a:lnTo>
                    <a:pt x="3065" y="189"/>
                  </a:lnTo>
                  <a:lnTo>
                    <a:pt x="3069" y="196"/>
                  </a:lnTo>
                  <a:lnTo>
                    <a:pt x="3073" y="202"/>
                  </a:lnTo>
                  <a:lnTo>
                    <a:pt x="3075" y="204"/>
                  </a:lnTo>
                  <a:lnTo>
                    <a:pt x="3078" y="206"/>
                  </a:lnTo>
                  <a:lnTo>
                    <a:pt x="3083" y="207"/>
                  </a:lnTo>
                  <a:lnTo>
                    <a:pt x="3087" y="207"/>
                  </a:lnTo>
                  <a:lnTo>
                    <a:pt x="3090" y="207"/>
                  </a:lnTo>
                  <a:lnTo>
                    <a:pt x="3093" y="206"/>
                  </a:lnTo>
                  <a:lnTo>
                    <a:pt x="3096" y="205"/>
                  </a:lnTo>
                  <a:lnTo>
                    <a:pt x="3098" y="203"/>
                  </a:lnTo>
                  <a:lnTo>
                    <a:pt x="3101" y="200"/>
                  </a:lnTo>
                  <a:lnTo>
                    <a:pt x="3102" y="197"/>
                  </a:lnTo>
                  <a:lnTo>
                    <a:pt x="3103" y="194"/>
                  </a:lnTo>
                  <a:lnTo>
                    <a:pt x="3104" y="190"/>
                  </a:lnTo>
                  <a:lnTo>
                    <a:pt x="3103" y="183"/>
                  </a:lnTo>
                  <a:lnTo>
                    <a:pt x="3101" y="179"/>
                  </a:lnTo>
                  <a:lnTo>
                    <a:pt x="3097" y="175"/>
                  </a:lnTo>
                  <a:lnTo>
                    <a:pt x="3092" y="171"/>
                  </a:lnTo>
                  <a:lnTo>
                    <a:pt x="3082" y="164"/>
                  </a:lnTo>
                  <a:lnTo>
                    <a:pt x="3069" y="158"/>
                  </a:lnTo>
                  <a:lnTo>
                    <a:pt x="3062" y="155"/>
                  </a:lnTo>
                  <a:lnTo>
                    <a:pt x="3056" y="152"/>
                  </a:lnTo>
                  <a:lnTo>
                    <a:pt x="3050" y="147"/>
                  </a:lnTo>
                  <a:lnTo>
                    <a:pt x="3045" y="142"/>
                  </a:lnTo>
                  <a:lnTo>
                    <a:pt x="3040" y="137"/>
                  </a:lnTo>
                  <a:lnTo>
                    <a:pt x="3036" y="131"/>
                  </a:lnTo>
                  <a:lnTo>
                    <a:pt x="3034" y="123"/>
                  </a:lnTo>
                  <a:lnTo>
                    <a:pt x="3034" y="115"/>
                  </a:lnTo>
                  <a:lnTo>
                    <a:pt x="3034" y="110"/>
                  </a:lnTo>
                  <a:lnTo>
                    <a:pt x="3035" y="104"/>
                  </a:lnTo>
                  <a:lnTo>
                    <a:pt x="3036" y="100"/>
                  </a:lnTo>
                  <a:lnTo>
                    <a:pt x="3037" y="96"/>
                  </a:lnTo>
                  <a:lnTo>
                    <a:pt x="3043" y="87"/>
                  </a:lnTo>
                  <a:lnTo>
                    <a:pt x="3049" y="81"/>
                  </a:lnTo>
                  <a:lnTo>
                    <a:pt x="3056" y="77"/>
                  </a:lnTo>
                  <a:lnTo>
                    <a:pt x="3066" y="73"/>
                  </a:lnTo>
                  <a:lnTo>
                    <a:pt x="3075" y="71"/>
                  </a:lnTo>
                  <a:lnTo>
                    <a:pt x="3087" y="70"/>
                  </a:lnTo>
                  <a:lnTo>
                    <a:pt x="3098" y="71"/>
                  </a:lnTo>
                  <a:lnTo>
                    <a:pt x="3109" y="73"/>
                  </a:lnTo>
                  <a:lnTo>
                    <a:pt x="3118" y="77"/>
                  </a:lnTo>
                  <a:lnTo>
                    <a:pt x="3125" y="81"/>
                  </a:lnTo>
                  <a:lnTo>
                    <a:pt x="3130" y="86"/>
                  </a:lnTo>
                  <a:lnTo>
                    <a:pt x="3134" y="93"/>
                  </a:lnTo>
                  <a:lnTo>
                    <a:pt x="3136" y="98"/>
                  </a:lnTo>
                  <a:lnTo>
                    <a:pt x="3137" y="103"/>
                  </a:lnTo>
                  <a:lnTo>
                    <a:pt x="3136" y="107"/>
                  </a:lnTo>
                  <a:lnTo>
                    <a:pt x="3136" y="111"/>
                  </a:lnTo>
                  <a:lnTo>
                    <a:pt x="3134" y="113"/>
                  </a:lnTo>
                  <a:lnTo>
                    <a:pt x="3133" y="115"/>
                  </a:lnTo>
                  <a:lnTo>
                    <a:pt x="3131" y="117"/>
                  </a:lnTo>
                  <a:lnTo>
                    <a:pt x="3128" y="118"/>
                  </a:lnTo>
                  <a:lnTo>
                    <a:pt x="3125" y="119"/>
                  </a:lnTo>
                  <a:lnTo>
                    <a:pt x="3123" y="119"/>
                  </a:lnTo>
                  <a:lnTo>
                    <a:pt x="3116" y="118"/>
                  </a:lnTo>
                  <a:lnTo>
                    <a:pt x="3112" y="116"/>
                  </a:lnTo>
                  <a:lnTo>
                    <a:pt x="3108" y="113"/>
                  </a:lnTo>
                  <a:lnTo>
                    <a:pt x="3106" y="107"/>
                  </a:lnTo>
                  <a:lnTo>
                    <a:pt x="3103" y="101"/>
                  </a:lnTo>
                  <a:lnTo>
                    <a:pt x="3098" y="96"/>
                  </a:lnTo>
                  <a:lnTo>
                    <a:pt x="3096" y="94"/>
                  </a:lnTo>
                  <a:lnTo>
                    <a:pt x="3093" y="92"/>
                  </a:lnTo>
                  <a:lnTo>
                    <a:pt x="3090" y="91"/>
                  </a:lnTo>
                  <a:lnTo>
                    <a:pt x="3087" y="91"/>
                  </a:lnTo>
                  <a:lnTo>
                    <a:pt x="3083" y="91"/>
                  </a:lnTo>
                  <a:lnTo>
                    <a:pt x="3079" y="92"/>
                  </a:lnTo>
                  <a:lnTo>
                    <a:pt x="3076" y="93"/>
                  </a:lnTo>
                  <a:lnTo>
                    <a:pt x="3074" y="95"/>
                  </a:lnTo>
                  <a:lnTo>
                    <a:pt x="3072" y="98"/>
                  </a:lnTo>
                  <a:lnTo>
                    <a:pt x="3071" y="101"/>
                  </a:lnTo>
                  <a:lnTo>
                    <a:pt x="3070" y="104"/>
                  </a:lnTo>
                  <a:lnTo>
                    <a:pt x="3070" y="109"/>
                  </a:lnTo>
                  <a:lnTo>
                    <a:pt x="3071" y="114"/>
                  </a:lnTo>
                  <a:lnTo>
                    <a:pt x="3073" y="119"/>
                  </a:lnTo>
                  <a:lnTo>
                    <a:pt x="3076" y="122"/>
                  </a:lnTo>
                  <a:lnTo>
                    <a:pt x="3082" y="126"/>
                  </a:lnTo>
                  <a:lnTo>
                    <a:pt x="3092" y="133"/>
                  </a:lnTo>
                  <a:lnTo>
                    <a:pt x="3106" y="138"/>
                  </a:lnTo>
                  <a:lnTo>
                    <a:pt x="3112" y="141"/>
                  </a:lnTo>
                  <a:lnTo>
                    <a:pt x="3118" y="145"/>
                  </a:lnTo>
                  <a:lnTo>
                    <a:pt x="3125" y="150"/>
                  </a:lnTo>
                  <a:lnTo>
                    <a:pt x="3130" y="154"/>
                  </a:lnTo>
                  <a:lnTo>
                    <a:pt x="3134" y="160"/>
                  </a:lnTo>
                  <a:lnTo>
                    <a:pt x="3138" y="166"/>
                  </a:lnTo>
                  <a:lnTo>
                    <a:pt x="3141" y="175"/>
                  </a:lnTo>
                  <a:lnTo>
                    <a:pt x="3141" y="183"/>
                  </a:lnTo>
                  <a:lnTo>
                    <a:pt x="3141" y="194"/>
                  </a:lnTo>
                  <a:lnTo>
                    <a:pt x="3137" y="203"/>
                  </a:lnTo>
                  <a:lnTo>
                    <a:pt x="3133" y="212"/>
                  </a:lnTo>
                  <a:lnTo>
                    <a:pt x="3127" y="218"/>
                  </a:lnTo>
                  <a:lnTo>
                    <a:pt x="3118" y="224"/>
                  </a:lnTo>
                  <a:lnTo>
                    <a:pt x="3110" y="229"/>
                  </a:lnTo>
                  <a:lnTo>
                    <a:pt x="3099" y="231"/>
                  </a:lnTo>
                  <a:lnTo>
                    <a:pt x="3087" y="232"/>
                  </a:lnTo>
                  <a:close/>
                  <a:moveTo>
                    <a:pt x="3209" y="229"/>
                  </a:moveTo>
                  <a:lnTo>
                    <a:pt x="3181" y="229"/>
                  </a:lnTo>
                  <a:lnTo>
                    <a:pt x="3178" y="227"/>
                  </a:lnTo>
                  <a:lnTo>
                    <a:pt x="3176" y="226"/>
                  </a:lnTo>
                  <a:lnTo>
                    <a:pt x="3175" y="224"/>
                  </a:lnTo>
                  <a:lnTo>
                    <a:pt x="3175" y="222"/>
                  </a:lnTo>
                  <a:lnTo>
                    <a:pt x="3175" y="80"/>
                  </a:lnTo>
                  <a:lnTo>
                    <a:pt x="3175" y="77"/>
                  </a:lnTo>
                  <a:lnTo>
                    <a:pt x="3176" y="76"/>
                  </a:lnTo>
                  <a:lnTo>
                    <a:pt x="3178" y="74"/>
                  </a:lnTo>
                  <a:lnTo>
                    <a:pt x="3181" y="74"/>
                  </a:lnTo>
                  <a:lnTo>
                    <a:pt x="3209" y="74"/>
                  </a:lnTo>
                  <a:lnTo>
                    <a:pt x="3211" y="74"/>
                  </a:lnTo>
                  <a:lnTo>
                    <a:pt x="3213" y="76"/>
                  </a:lnTo>
                  <a:lnTo>
                    <a:pt x="3214" y="77"/>
                  </a:lnTo>
                  <a:lnTo>
                    <a:pt x="3214" y="80"/>
                  </a:lnTo>
                  <a:lnTo>
                    <a:pt x="3214" y="222"/>
                  </a:lnTo>
                  <a:lnTo>
                    <a:pt x="3214" y="224"/>
                  </a:lnTo>
                  <a:lnTo>
                    <a:pt x="3213" y="226"/>
                  </a:lnTo>
                  <a:lnTo>
                    <a:pt x="3211" y="227"/>
                  </a:lnTo>
                  <a:lnTo>
                    <a:pt x="3209" y="229"/>
                  </a:lnTo>
                  <a:close/>
                  <a:moveTo>
                    <a:pt x="3194" y="53"/>
                  </a:moveTo>
                  <a:lnTo>
                    <a:pt x="3190" y="53"/>
                  </a:lnTo>
                  <a:lnTo>
                    <a:pt x="3186" y="52"/>
                  </a:lnTo>
                  <a:lnTo>
                    <a:pt x="3182" y="50"/>
                  </a:lnTo>
                  <a:lnTo>
                    <a:pt x="3178" y="47"/>
                  </a:lnTo>
                  <a:lnTo>
                    <a:pt x="3176" y="44"/>
                  </a:lnTo>
                  <a:lnTo>
                    <a:pt x="3174" y="41"/>
                  </a:lnTo>
                  <a:lnTo>
                    <a:pt x="3173" y="38"/>
                  </a:lnTo>
                  <a:lnTo>
                    <a:pt x="3173" y="34"/>
                  </a:lnTo>
                  <a:lnTo>
                    <a:pt x="3173" y="31"/>
                  </a:lnTo>
                  <a:lnTo>
                    <a:pt x="3174" y="26"/>
                  </a:lnTo>
                  <a:lnTo>
                    <a:pt x="3176" y="23"/>
                  </a:lnTo>
                  <a:lnTo>
                    <a:pt x="3178" y="21"/>
                  </a:lnTo>
                  <a:lnTo>
                    <a:pt x="3182" y="19"/>
                  </a:lnTo>
                  <a:lnTo>
                    <a:pt x="3186" y="17"/>
                  </a:lnTo>
                  <a:lnTo>
                    <a:pt x="3190" y="16"/>
                  </a:lnTo>
                  <a:lnTo>
                    <a:pt x="3194" y="16"/>
                  </a:lnTo>
                  <a:lnTo>
                    <a:pt x="3199" y="16"/>
                  </a:lnTo>
                  <a:lnTo>
                    <a:pt x="3204" y="17"/>
                  </a:lnTo>
                  <a:lnTo>
                    <a:pt x="3207" y="19"/>
                  </a:lnTo>
                  <a:lnTo>
                    <a:pt x="3210" y="21"/>
                  </a:lnTo>
                  <a:lnTo>
                    <a:pt x="3213" y="23"/>
                  </a:lnTo>
                  <a:lnTo>
                    <a:pt x="3215" y="26"/>
                  </a:lnTo>
                  <a:lnTo>
                    <a:pt x="3216" y="31"/>
                  </a:lnTo>
                  <a:lnTo>
                    <a:pt x="3216" y="34"/>
                  </a:lnTo>
                  <a:lnTo>
                    <a:pt x="3216" y="38"/>
                  </a:lnTo>
                  <a:lnTo>
                    <a:pt x="3215" y="41"/>
                  </a:lnTo>
                  <a:lnTo>
                    <a:pt x="3213" y="44"/>
                  </a:lnTo>
                  <a:lnTo>
                    <a:pt x="3210" y="47"/>
                  </a:lnTo>
                  <a:lnTo>
                    <a:pt x="3207" y="50"/>
                  </a:lnTo>
                  <a:lnTo>
                    <a:pt x="3204" y="52"/>
                  </a:lnTo>
                  <a:lnTo>
                    <a:pt x="3199" y="53"/>
                  </a:lnTo>
                  <a:lnTo>
                    <a:pt x="3194" y="53"/>
                  </a:lnTo>
                  <a:close/>
                  <a:moveTo>
                    <a:pt x="3315" y="94"/>
                  </a:moveTo>
                  <a:lnTo>
                    <a:pt x="3309" y="95"/>
                  </a:lnTo>
                  <a:lnTo>
                    <a:pt x="3304" y="97"/>
                  </a:lnTo>
                  <a:lnTo>
                    <a:pt x="3299" y="102"/>
                  </a:lnTo>
                  <a:lnTo>
                    <a:pt x="3296" y="109"/>
                  </a:lnTo>
                  <a:lnTo>
                    <a:pt x="3293" y="116"/>
                  </a:lnTo>
                  <a:lnTo>
                    <a:pt x="3291" y="125"/>
                  </a:lnTo>
                  <a:lnTo>
                    <a:pt x="3290" y="136"/>
                  </a:lnTo>
                  <a:lnTo>
                    <a:pt x="3290" y="147"/>
                  </a:lnTo>
                  <a:lnTo>
                    <a:pt x="3290" y="160"/>
                  </a:lnTo>
                  <a:lnTo>
                    <a:pt x="3291" y="171"/>
                  </a:lnTo>
                  <a:lnTo>
                    <a:pt x="3293" y="181"/>
                  </a:lnTo>
                  <a:lnTo>
                    <a:pt x="3296" y="190"/>
                  </a:lnTo>
                  <a:lnTo>
                    <a:pt x="3299" y="196"/>
                  </a:lnTo>
                  <a:lnTo>
                    <a:pt x="3304" y="201"/>
                  </a:lnTo>
                  <a:lnTo>
                    <a:pt x="3307" y="203"/>
                  </a:lnTo>
                  <a:lnTo>
                    <a:pt x="3309" y="204"/>
                  </a:lnTo>
                  <a:lnTo>
                    <a:pt x="3312" y="205"/>
                  </a:lnTo>
                  <a:lnTo>
                    <a:pt x="3315" y="205"/>
                  </a:lnTo>
                  <a:lnTo>
                    <a:pt x="3318" y="205"/>
                  </a:lnTo>
                  <a:lnTo>
                    <a:pt x="3322" y="204"/>
                  </a:lnTo>
                  <a:lnTo>
                    <a:pt x="3325" y="203"/>
                  </a:lnTo>
                  <a:lnTo>
                    <a:pt x="3328" y="202"/>
                  </a:lnTo>
                  <a:lnTo>
                    <a:pt x="3332" y="197"/>
                  </a:lnTo>
                  <a:lnTo>
                    <a:pt x="3335" y="191"/>
                  </a:lnTo>
                  <a:lnTo>
                    <a:pt x="3338" y="182"/>
                  </a:lnTo>
                  <a:lnTo>
                    <a:pt x="3339" y="173"/>
                  </a:lnTo>
                  <a:lnTo>
                    <a:pt x="3341" y="162"/>
                  </a:lnTo>
                  <a:lnTo>
                    <a:pt x="3342" y="151"/>
                  </a:lnTo>
                  <a:lnTo>
                    <a:pt x="3341" y="139"/>
                  </a:lnTo>
                  <a:lnTo>
                    <a:pt x="3339" y="127"/>
                  </a:lnTo>
                  <a:lnTo>
                    <a:pt x="3337" y="118"/>
                  </a:lnTo>
                  <a:lnTo>
                    <a:pt x="3335" y="110"/>
                  </a:lnTo>
                  <a:lnTo>
                    <a:pt x="3331" y="103"/>
                  </a:lnTo>
                  <a:lnTo>
                    <a:pt x="3327" y="98"/>
                  </a:lnTo>
                  <a:lnTo>
                    <a:pt x="3324" y="96"/>
                  </a:lnTo>
                  <a:lnTo>
                    <a:pt x="3322" y="95"/>
                  </a:lnTo>
                  <a:lnTo>
                    <a:pt x="3318" y="94"/>
                  </a:lnTo>
                  <a:lnTo>
                    <a:pt x="3315" y="94"/>
                  </a:lnTo>
                  <a:close/>
                  <a:moveTo>
                    <a:pt x="3315" y="232"/>
                  </a:moveTo>
                  <a:lnTo>
                    <a:pt x="3308" y="232"/>
                  </a:lnTo>
                  <a:lnTo>
                    <a:pt x="3301" y="231"/>
                  </a:lnTo>
                  <a:lnTo>
                    <a:pt x="3294" y="229"/>
                  </a:lnTo>
                  <a:lnTo>
                    <a:pt x="3288" y="226"/>
                  </a:lnTo>
                  <a:lnTo>
                    <a:pt x="3282" y="223"/>
                  </a:lnTo>
                  <a:lnTo>
                    <a:pt x="3276" y="219"/>
                  </a:lnTo>
                  <a:lnTo>
                    <a:pt x="3271" y="215"/>
                  </a:lnTo>
                  <a:lnTo>
                    <a:pt x="3267" y="210"/>
                  </a:lnTo>
                  <a:lnTo>
                    <a:pt x="3263" y="203"/>
                  </a:lnTo>
                  <a:lnTo>
                    <a:pt x="3259" y="198"/>
                  </a:lnTo>
                  <a:lnTo>
                    <a:pt x="3256" y="191"/>
                  </a:lnTo>
                  <a:lnTo>
                    <a:pt x="3254" y="183"/>
                  </a:lnTo>
                  <a:lnTo>
                    <a:pt x="3252" y="176"/>
                  </a:lnTo>
                  <a:lnTo>
                    <a:pt x="3250" y="167"/>
                  </a:lnTo>
                  <a:lnTo>
                    <a:pt x="3250" y="159"/>
                  </a:lnTo>
                  <a:lnTo>
                    <a:pt x="3249" y="151"/>
                  </a:lnTo>
                  <a:lnTo>
                    <a:pt x="3250" y="142"/>
                  </a:lnTo>
                  <a:lnTo>
                    <a:pt x="3250" y="134"/>
                  </a:lnTo>
                  <a:lnTo>
                    <a:pt x="3252" y="125"/>
                  </a:lnTo>
                  <a:lnTo>
                    <a:pt x="3254" y="118"/>
                  </a:lnTo>
                  <a:lnTo>
                    <a:pt x="3256" y="111"/>
                  </a:lnTo>
                  <a:lnTo>
                    <a:pt x="3259" y="104"/>
                  </a:lnTo>
                  <a:lnTo>
                    <a:pt x="3263" y="98"/>
                  </a:lnTo>
                  <a:lnTo>
                    <a:pt x="3267" y="92"/>
                  </a:lnTo>
                  <a:lnTo>
                    <a:pt x="3272" y="87"/>
                  </a:lnTo>
                  <a:lnTo>
                    <a:pt x="3276" y="83"/>
                  </a:lnTo>
                  <a:lnTo>
                    <a:pt x="3282" y="79"/>
                  </a:lnTo>
                  <a:lnTo>
                    <a:pt x="3288" y="76"/>
                  </a:lnTo>
                  <a:lnTo>
                    <a:pt x="3294" y="74"/>
                  </a:lnTo>
                  <a:lnTo>
                    <a:pt x="3301" y="72"/>
                  </a:lnTo>
                  <a:lnTo>
                    <a:pt x="3308" y="71"/>
                  </a:lnTo>
                  <a:lnTo>
                    <a:pt x="3315" y="70"/>
                  </a:lnTo>
                  <a:lnTo>
                    <a:pt x="3323" y="71"/>
                  </a:lnTo>
                  <a:lnTo>
                    <a:pt x="3330" y="72"/>
                  </a:lnTo>
                  <a:lnTo>
                    <a:pt x="3336" y="74"/>
                  </a:lnTo>
                  <a:lnTo>
                    <a:pt x="3343" y="76"/>
                  </a:lnTo>
                  <a:lnTo>
                    <a:pt x="3349" y="79"/>
                  </a:lnTo>
                  <a:lnTo>
                    <a:pt x="3354" y="83"/>
                  </a:lnTo>
                  <a:lnTo>
                    <a:pt x="3360" y="87"/>
                  </a:lnTo>
                  <a:lnTo>
                    <a:pt x="3364" y="92"/>
                  </a:lnTo>
                  <a:lnTo>
                    <a:pt x="3368" y="98"/>
                  </a:lnTo>
                  <a:lnTo>
                    <a:pt x="3371" y="104"/>
                  </a:lnTo>
                  <a:lnTo>
                    <a:pt x="3374" y="111"/>
                  </a:lnTo>
                  <a:lnTo>
                    <a:pt x="3377" y="118"/>
                  </a:lnTo>
                  <a:lnTo>
                    <a:pt x="3378" y="125"/>
                  </a:lnTo>
                  <a:lnTo>
                    <a:pt x="3381" y="134"/>
                  </a:lnTo>
                  <a:lnTo>
                    <a:pt x="3382" y="142"/>
                  </a:lnTo>
                  <a:lnTo>
                    <a:pt x="3382" y="151"/>
                  </a:lnTo>
                  <a:lnTo>
                    <a:pt x="3382" y="159"/>
                  </a:lnTo>
                  <a:lnTo>
                    <a:pt x="3381" y="167"/>
                  </a:lnTo>
                  <a:lnTo>
                    <a:pt x="3380" y="176"/>
                  </a:lnTo>
                  <a:lnTo>
                    <a:pt x="3377" y="183"/>
                  </a:lnTo>
                  <a:lnTo>
                    <a:pt x="3374" y="191"/>
                  </a:lnTo>
                  <a:lnTo>
                    <a:pt x="3371" y="198"/>
                  </a:lnTo>
                  <a:lnTo>
                    <a:pt x="3368" y="203"/>
                  </a:lnTo>
                  <a:lnTo>
                    <a:pt x="3364" y="210"/>
                  </a:lnTo>
                  <a:lnTo>
                    <a:pt x="3360" y="215"/>
                  </a:lnTo>
                  <a:lnTo>
                    <a:pt x="3354" y="219"/>
                  </a:lnTo>
                  <a:lnTo>
                    <a:pt x="3349" y="223"/>
                  </a:lnTo>
                  <a:lnTo>
                    <a:pt x="3343" y="226"/>
                  </a:lnTo>
                  <a:lnTo>
                    <a:pt x="3336" y="229"/>
                  </a:lnTo>
                  <a:lnTo>
                    <a:pt x="3330" y="231"/>
                  </a:lnTo>
                  <a:lnTo>
                    <a:pt x="3323" y="232"/>
                  </a:lnTo>
                  <a:lnTo>
                    <a:pt x="3315" y="232"/>
                  </a:lnTo>
                  <a:close/>
                  <a:moveTo>
                    <a:pt x="3532" y="229"/>
                  </a:moveTo>
                  <a:lnTo>
                    <a:pt x="3503" y="229"/>
                  </a:lnTo>
                  <a:lnTo>
                    <a:pt x="3501" y="227"/>
                  </a:lnTo>
                  <a:lnTo>
                    <a:pt x="3500" y="226"/>
                  </a:lnTo>
                  <a:lnTo>
                    <a:pt x="3498" y="224"/>
                  </a:lnTo>
                  <a:lnTo>
                    <a:pt x="3497" y="222"/>
                  </a:lnTo>
                  <a:lnTo>
                    <a:pt x="3497" y="118"/>
                  </a:lnTo>
                  <a:lnTo>
                    <a:pt x="3497" y="113"/>
                  </a:lnTo>
                  <a:lnTo>
                    <a:pt x="3496" y="109"/>
                  </a:lnTo>
                  <a:lnTo>
                    <a:pt x="3495" y="104"/>
                  </a:lnTo>
                  <a:lnTo>
                    <a:pt x="3493" y="100"/>
                  </a:lnTo>
                  <a:lnTo>
                    <a:pt x="3490" y="98"/>
                  </a:lnTo>
                  <a:lnTo>
                    <a:pt x="3486" y="95"/>
                  </a:lnTo>
                  <a:lnTo>
                    <a:pt x="3481" y="94"/>
                  </a:lnTo>
                  <a:lnTo>
                    <a:pt x="3475" y="93"/>
                  </a:lnTo>
                  <a:lnTo>
                    <a:pt x="3469" y="94"/>
                  </a:lnTo>
                  <a:lnTo>
                    <a:pt x="3465" y="95"/>
                  </a:lnTo>
                  <a:lnTo>
                    <a:pt x="3461" y="97"/>
                  </a:lnTo>
                  <a:lnTo>
                    <a:pt x="3458" y="99"/>
                  </a:lnTo>
                  <a:lnTo>
                    <a:pt x="3456" y="101"/>
                  </a:lnTo>
                  <a:lnTo>
                    <a:pt x="3455" y="104"/>
                  </a:lnTo>
                  <a:lnTo>
                    <a:pt x="3455" y="107"/>
                  </a:lnTo>
                  <a:lnTo>
                    <a:pt x="3455" y="112"/>
                  </a:lnTo>
                  <a:lnTo>
                    <a:pt x="3455" y="222"/>
                  </a:lnTo>
                  <a:lnTo>
                    <a:pt x="3455" y="224"/>
                  </a:lnTo>
                  <a:lnTo>
                    <a:pt x="3453" y="226"/>
                  </a:lnTo>
                  <a:lnTo>
                    <a:pt x="3452" y="227"/>
                  </a:lnTo>
                  <a:lnTo>
                    <a:pt x="3449" y="229"/>
                  </a:lnTo>
                  <a:lnTo>
                    <a:pt x="3421" y="229"/>
                  </a:lnTo>
                  <a:lnTo>
                    <a:pt x="3418" y="227"/>
                  </a:lnTo>
                  <a:lnTo>
                    <a:pt x="3416" y="226"/>
                  </a:lnTo>
                  <a:lnTo>
                    <a:pt x="3416" y="224"/>
                  </a:lnTo>
                  <a:lnTo>
                    <a:pt x="3415" y="222"/>
                  </a:lnTo>
                  <a:lnTo>
                    <a:pt x="3415" y="98"/>
                  </a:lnTo>
                  <a:lnTo>
                    <a:pt x="3416" y="92"/>
                  </a:lnTo>
                  <a:lnTo>
                    <a:pt x="3417" y="86"/>
                  </a:lnTo>
                  <a:lnTo>
                    <a:pt x="3422" y="82"/>
                  </a:lnTo>
                  <a:lnTo>
                    <a:pt x="3427" y="79"/>
                  </a:lnTo>
                  <a:lnTo>
                    <a:pt x="3435" y="75"/>
                  </a:lnTo>
                  <a:lnTo>
                    <a:pt x="3447" y="73"/>
                  </a:lnTo>
                  <a:lnTo>
                    <a:pt x="3461" y="71"/>
                  </a:lnTo>
                  <a:lnTo>
                    <a:pt x="3476" y="70"/>
                  </a:lnTo>
                  <a:lnTo>
                    <a:pt x="3488" y="71"/>
                  </a:lnTo>
                  <a:lnTo>
                    <a:pt x="3500" y="73"/>
                  </a:lnTo>
                  <a:lnTo>
                    <a:pt x="3510" y="76"/>
                  </a:lnTo>
                  <a:lnTo>
                    <a:pt x="3520" y="80"/>
                  </a:lnTo>
                  <a:lnTo>
                    <a:pt x="3524" y="83"/>
                  </a:lnTo>
                  <a:lnTo>
                    <a:pt x="3527" y="86"/>
                  </a:lnTo>
                  <a:lnTo>
                    <a:pt x="3530" y="91"/>
                  </a:lnTo>
                  <a:lnTo>
                    <a:pt x="3532" y="95"/>
                  </a:lnTo>
                  <a:lnTo>
                    <a:pt x="3534" y="99"/>
                  </a:lnTo>
                  <a:lnTo>
                    <a:pt x="3536" y="104"/>
                  </a:lnTo>
                  <a:lnTo>
                    <a:pt x="3537" y="110"/>
                  </a:lnTo>
                  <a:lnTo>
                    <a:pt x="3537" y="116"/>
                  </a:lnTo>
                  <a:lnTo>
                    <a:pt x="3537" y="222"/>
                  </a:lnTo>
                  <a:lnTo>
                    <a:pt x="3537" y="224"/>
                  </a:lnTo>
                  <a:lnTo>
                    <a:pt x="3536" y="226"/>
                  </a:lnTo>
                  <a:lnTo>
                    <a:pt x="3534" y="227"/>
                  </a:lnTo>
                  <a:lnTo>
                    <a:pt x="3532" y="229"/>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58" name="Freeform 11"/>
            <p:cNvSpPr>
              <a:spLocks noChangeAspect="1" noEditPoints="1"/>
            </p:cNvSpPr>
            <p:nvPr/>
          </p:nvSpPr>
          <p:spPr bwMode="auto">
            <a:xfrm>
              <a:off x="3368" y="3507"/>
              <a:ext cx="2274" cy="276"/>
            </a:xfrm>
            <a:custGeom>
              <a:avLst/>
              <a:gdLst>
                <a:gd name="T0" fmla="*/ 0 w 6823"/>
                <a:gd name="T1" fmla="*/ 0 h 829"/>
                <a:gd name="T2" fmla="*/ 0 w 6823"/>
                <a:gd name="T3" fmla="*/ 0 h 829"/>
                <a:gd name="T4" fmla="*/ 0 w 6823"/>
                <a:gd name="T5" fmla="*/ 0 h 829"/>
                <a:gd name="T6" fmla="*/ 0 w 6823"/>
                <a:gd name="T7" fmla="*/ 0 h 829"/>
                <a:gd name="T8" fmla="*/ 0 w 6823"/>
                <a:gd name="T9" fmla="*/ 0 h 829"/>
                <a:gd name="T10" fmla="*/ 0 w 6823"/>
                <a:gd name="T11" fmla="*/ 0 h 829"/>
                <a:gd name="T12" fmla="*/ 0 w 6823"/>
                <a:gd name="T13" fmla="*/ 0 h 829"/>
                <a:gd name="T14" fmla="*/ 0 w 6823"/>
                <a:gd name="T15" fmla="*/ 0 h 829"/>
                <a:gd name="T16" fmla="*/ 0 w 6823"/>
                <a:gd name="T17" fmla="*/ 0 h 829"/>
                <a:gd name="T18" fmla="*/ 0 w 6823"/>
                <a:gd name="T19" fmla="*/ 0 h 829"/>
                <a:gd name="T20" fmla="*/ 0 w 6823"/>
                <a:gd name="T21" fmla="*/ 0 h 829"/>
                <a:gd name="T22" fmla="*/ 0 w 6823"/>
                <a:gd name="T23" fmla="*/ 0 h 829"/>
                <a:gd name="T24" fmla="*/ 0 w 6823"/>
                <a:gd name="T25" fmla="*/ 0 h 829"/>
                <a:gd name="T26" fmla="*/ 0 w 6823"/>
                <a:gd name="T27" fmla="*/ 0 h 829"/>
                <a:gd name="T28" fmla="*/ 0 w 6823"/>
                <a:gd name="T29" fmla="*/ 0 h 829"/>
                <a:gd name="T30" fmla="*/ 0 w 6823"/>
                <a:gd name="T31" fmla="*/ 0 h 829"/>
                <a:gd name="T32" fmla="*/ 0 w 6823"/>
                <a:gd name="T33" fmla="*/ 0 h 829"/>
                <a:gd name="T34" fmla="*/ 0 w 6823"/>
                <a:gd name="T35" fmla="*/ 0 h 829"/>
                <a:gd name="T36" fmla="*/ 0 w 6823"/>
                <a:gd name="T37" fmla="*/ 0 h 829"/>
                <a:gd name="T38" fmla="*/ 0 w 6823"/>
                <a:gd name="T39" fmla="*/ 0 h 829"/>
                <a:gd name="T40" fmla="*/ 0 w 6823"/>
                <a:gd name="T41" fmla="*/ 0 h 829"/>
                <a:gd name="T42" fmla="*/ 0 w 6823"/>
                <a:gd name="T43" fmla="*/ 0 h 829"/>
                <a:gd name="T44" fmla="*/ 0 w 6823"/>
                <a:gd name="T45" fmla="*/ 0 h 829"/>
                <a:gd name="T46" fmla="*/ 0 w 6823"/>
                <a:gd name="T47" fmla="*/ 0 h 829"/>
                <a:gd name="T48" fmla="*/ 0 w 6823"/>
                <a:gd name="T49" fmla="*/ 0 h 829"/>
                <a:gd name="T50" fmla="*/ 0 w 6823"/>
                <a:gd name="T51" fmla="*/ 0 h 829"/>
                <a:gd name="T52" fmla="*/ 0 w 6823"/>
                <a:gd name="T53" fmla="*/ 0 h 829"/>
                <a:gd name="T54" fmla="*/ 0 w 6823"/>
                <a:gd name="T55" fmla="*/ 0 h 829"/>
                <a:gd name="T56" fmla="*/ 0 w 6823"/>
                <a:gd name="T57" fmla="*/ 0 h 829"/>
                <a:gd name="T58" fmla="*/ 0 w 6823"/>
                <a:gd name="T59" fmla="*/ 0 h 829"/>
                <a:gd name="T60" fmla="*/ 0 w 6823"/>
                <a:gd name="T61" fmla="*/ 0 h 829"/>
                <a:gd name="T62" fmla="*/ 0 w 6823"/>
                <a:gd name="T63" fmla="*/ 0 h 829"/>
                <a:gd name="T64" fmla="*/ 0 w 6823"/>
                <a:gd name="T65" fmla="*/ 0 h 829"/>
                <a:gd name="T66" fmla="*/ 0 w 6823"/>
                <a:gd name="T67" fmla="*/ 0 h 829"/>
                <a:gd name="T68" fmla="*/ 0 w 6823"/>
                <a:gd name="T69" fmla="*/ 0 h 829"/>
                <a:gd name="T70" fmla="*/ 0 w 6823"/>
                <a:gd name="T71" fmla="*/ 0 h 829"/>
                <a:gd name="T72" fmla="*/ 0 w 6823"/>
                <a:gd name="T73" fmla="*/ 0 h 829"/>
                <a:gd name="T74" fmla="*/ 0 w 6823"/>
                <a:gd name="T75" fmla="*/ 0 h 829"/>
                <a:gd name="T76" fmla="*/ 0 w 6823"/>
                <a:gd name="T77" fmla="*/ 0 h 829"/>
                <a:gd name="T78" fmla="*/ 0 w 6823"/>
                <a:gd name="T79" fmla="*/ 0 h 829"/>
                <a:gd name="T80" fmla="*/ 0 w 6823"/>
                <a:gd name="T81" fmla="*/ 0 h 829"/>
                <a:gd name="T82" fmla="*/ 0 w 6823"/>
                <a:gd name="T83" fmla="*/ 0 h 829"/>
                <a:gd name="T84" fmla="*/ 0 w 6823"/>
                <a:gd name="T85" fmla="*/ 0 h 829"/>
                <a:gd name="T86" fmla="*/ 0 w 6823"/>
                <a:gd name="T87" fmla="*/ 0 h 829"/>
                <a:gd name="T88" fmla="*/ 0 w 6823"/>
                <a:gd name="T89" fmla="*/ 0 h 829"/>
                <a:gd name="T90" fmla="*/ 0 w 6823"/>
                <a:gd name="T91" fmla="*/ 0 h 829"/>
                <a:gd name="T92" fmla="*/ 0 w 6823"/>
                <a:gd name="T93" fmla="*/ 0 h 829"/>
                <a:gd name="T94" fmla="*/ 0 w 6823"/>
                <a:gd name="T95" fmla="*/ 0 h 829"/>
                <a:gd name="T96" fmla="*/ 0 w 6823"/>
                <a:gd name="T97" fmla="*/ 0 h 829"/>
                <a:gd name="T98" fmla="*/ 0 w 6823"/>
                <a:gd name="T99" fmla="*/ 0 h 829"/>
                <a:gd name="T100" fmla="*/ 0 w 6823"/>
                <a:gd name="T101" fmla="*/ 0 h 829"/>
                <a:gd name="T102" fmla="*/ 0 w 6823"/>
                <a:gd name="T103" fmla="*/ 0 h 829"/>
                <a:gd name="T104" fmla="*/ 0 w 6823"/>
                <a:gd name="T105" fmla="*/ 0 h 829"/>
                <a:gd name="T106" fmla="*/ 0 w 6823"/>
                <a:gd name="T107" fmla="*/ 0 h 829"/>
                <a:gd name="T108" fmla="*/ 0 w 6823"/>
                <a:gd name="T109" fmla="*/ 0 h 829"/>
                <a:gd name="T110" fmla="*/ 0 w 6823"/>
                <a:gd name="T111" fmla="*/ 0 h 829"/>
                <a:gd name="T112" fmla="*/ 0 w 6823"/>
                <a:gd name="T113" fmla="*/ 0 h 829"/>
                <a:gd name="T114" fmla="*/ 0 w 6823"/>
                <a:gd name="T115" fmla="*/ 0 h 829"/>
                <a:gd name="T116" fmla="*/ 0 w 6823"/>
                <a:gd name="T117" fmla="*/ 0 h 829"/>
                <a:gd name="T118" fmla="*/ 0 w 6823"/>
                <a:gd name="T119" fmla="*/ 0 h 829"/>
                <a:gd name="T120" fmla="*/ 0 w 6823"/>
                <a:gd name="T121" fmla="*/ 0 h 829"/>
                <a:gd name="T122" fmla="*/ 0 w 6823"/>
                <a:gd name="T123" fmla="*/ 0 h 829"/>
                <a:gd name="T124" fmla="*/ 0 w 6823"/>
                <a:gd name="T125" fmla="*/ 0 h 82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823" h="829">
                  <a:moveTo>
                    <a:pt x="142" y="829"/>
                  </a:moveTo>
                  <a:lnTo>
                    <a:pt x="126" y="828"/>
                  </a:lnTo>
                  <a:lnTo>
                    <a:pt x="111" y="826"/>
                  </a:lnTo>
                  <a:lnTo>
                    <a:pt x="97" y="823"/>
                  </a:lnTo>
                  <a:lnTo>
                    <a:pt x="83" y="817"/>
                  </a:lnTo>
                  <a:lnTo>
                    <a:pt x="71" y="811"/>
                  </a:lnTo>
                  <a:lnTo>
                    <a:pt x="59" y="803"/>
                  </a:lnTo>
                  <a:lnTo>
                    <a:pt x="48" y="794"/>
                  </a:lnTo>
                  <a:lnTo>
                    <a:pt x="39" y="784"/>
                  </a:lnTo>
                  <a:lnTo>
                    <a:pt x="29" y="772"/>
                  </a:lnTo>
                  <a:lnTo>
                    <a:pt x="22" y="759"/>
                  </a:lnTo>
                  <a:lnTo>
                    <a:pt x="16" y="746"/>
                  </a:lnTo>
                  <a:lnTo>
                    <a:pt x="11" y="731"/>
                  </a:lnTo>
                  <a:lnTo>
                    <a:pt x="6" y="715"/>
                  </a:lnTo>
                  <a:lnTo>
                    <a:pt x="3" y="698"/>
                  </a:lnTo>
                  <a:lnTo>
                    <a:pt x="1" y="680"/>
                  </a:lnTo>
                  <a:lnTo>
                    <a:pt x="0" y="661"/>
                  </a:lnTo>
                  <a:lnTo>
                    <a:pt x="1" y="644"/>
                  </a:lnTo>
                  <a:lnTo>
                    <a:pt x="3" y="626"/>
                  </a:lnTo>
                  <a:lnTo>
                    <a:pt x="5" y="610"/>
                  </a:lnTo>
                  <a:lnTo>
                    <a:pt x="9" y="594"/>
                  </a:lnTo>
                  <a:lnTo>
                    <a:pt x="15" y="579"/>
                  </a:lnTo>
                  <a:lnTo>
                    <a:pt x="22" y="566"/>
                  </a:lnTo>
                  <a:lnTo>
                    <a:pt x="29" y="553"/>
                  </a:lnTo>
                  <a:lnTo>
                    <a:pt x="38" y="541"/>
                  </a:lnTo>
                  <a:lnTo>
                    <a:pt x="47" y="532"/>
                  </a:lnTo>
                  <a:lnTo>
                    <a:pt x="58" y="522"/>
                  </a:lnTo>
                  <a:lnTo>
                    <a:pt x="69" y="515"/>
                  </a:lnTo>
                  <a:lnTo>
                    <a:pt x="83" y="508"/>
                  </a:lnTo>
                  <a:lnTo>
                    <a:pt x="97" y="504"/>
                  </a:lnTo>
                  <a:lnTo>
                    <a:pt x="111" y="499"/>
                  </a:lnTo>
                  <a:lnTo>
                    <a:pt x="126" y="497"/>
                  </a:lnTo>
                  <a:lnTo>
                    <a:pt x="143" y="496"/>
                  </a:lnTo>
                  <a:lnTo>
                    <a:pt x="157" y="497"/>
                  </a:lnTo>
                  <a:lnTo>
                    <a:pt x="169" y="498"/>
                  </a:lnTo>
                  <a:lnTo>
                    <a:pt x="181" y="500"/>
                  </a:lnTo>
                  <a:lnTo>
                    <a:pt x="192" y="504"/>
                  </a:lnTo>
                  <a:lnTo>
                    <a:pt x="201" y="508"/>
                  </a:lnTo>
                  <a:lnTo>
                    <a:pt x="209" y="512"/>
                  </a:lnTo>
                  <a:lnTo>
                    <a:pt x="218" y="516"/>
                  </a:lnTo>
                  <a:lnTo>
                    <a:pt x="224" y="521"/>
                  </a:lnTo>
                  <a:lnTo>
                    <a:pt x="231" y="527"/>
                  </a:lnTo>
                  <a:lnTo>
                    <a:pt x="235" y="532"/>
                  </a:lnTo>
                  <a:lnTo>
                    <a:pt x="239" y="538"/>
                  </a:lnTo>
                  <a:lnTo>
                    <a:pt x="242" y="544"/>
                  </a:lnTo>
                  <a:lnTo>
                    <a:pt x="245" y="549"/>
                  </a:lnTo>
                  <a:lnTo>
                    <a:pt x="247" y="554"/>
                  </a:lnTo>
                  <a:lnTo>
                    <a:pt x="248" y="559"/>
                  </a:lnTo>
                  <a:lnTo>
                    <a:pt x="248" y="564"/>
                  </a:lnTo>
                  <a:lnTo>
                    <a:pt x="247" y="571"/>
                  </a:lnTo>
                  <a:lnTo>
                    <a:pt x="246" y="576"/>
                  </a:lnTo>
                  <a:lnTo>
                    <a:pt x="244" y="581"/>
                  </a:lnTo>
                  <a:lnTo>
                    <a:pt x="241" y="586"/>
                  </a:lnTo>
                  <a:lnTo>
                    <a:pt x="237" y="590"/>
                  </a:lnTo>
                  <a:lnTo>
                    <a:pt x="232" y="592"/>
                  </a:lnTo>
                  <a:lnTo>
                    <a:pt x="225" y="594"/>
                  </a:lnTo>
                  <a:lnTo>
                    <a:pt x="219" y="594"/>
                  </a:lnTo>
                  <a:lnTo>
                    <a:pt x="214" y="594"/>
                  </a:lnTo>
                  <a:lnTo>
                    <a:pt x="207" y="592"/>
                  </a:lnTo>
                  <a:lnTo>
                    <a:pt x="203" y="591"/>
                  </a:lnTo>
                  <a:lnTo>
                    <a:pt x="199" y="588"/>
                  </a:lnTo>
                  <a:lnTo>
                    <a:pt x="196" y="585"/>
                  </a:lnTo>
                  <a:lnTo>
                    <a:pt x="193" y="580"/>
                  </a:lnTo>
                  <a:lnTo>
                    <a:pt x="191" y="577"/>
                  </a:lnTo>
                  <a:lnTo>
                    <a:pt x="188" y="573"/>
                  </a:lnTo>
                  <a:lnTo>
                    <a:pt x="185" y="567"/>
                  </a:lnTo>
                  <a:lnTo>
                    <a:pt x="182" y="561"/>
                  </a:lnTo>
                  <a:lnTo>
                    <a:pt x="178" y="556"/>
                  </a:lnTo>
                  <a:lnTo>
                    <a:pt x="173" y="551"/>
                  </a:lnTo>
                  <a:lnTo>
                    <a:pt x="166" y="546"/>
                  </a:lnTo>
                  <a:lnTo>
                    <a:pt x="159" y="542"/>
                  </a:lnTo>
                  <a:lnTo>
                    <a:pt x="149" y="540"/>
                  </a:lnTo>
                  <a:lnTo>
                    <a:pt x="139" y="539"/>
                  </a:lnTo>
                  <a:lnTo>
                    <a:pt x="132" y="539"/>
                  </a:lnTo>
                  <a:lnTo>
                    <a:pt x="124" y="541"/>
                  </a:lnTo>
                  <a:lnTo>
                    <a:pt x="117" y="544"/>
                  </a:lnTo>
                  <a:lnTo>
                    <a:pt x="111" y="547"/>
                  </a:lnTo>
                  <a:lnTo>
                    <a:pt x="105" y="551"/>
                  </a:lnTo>
                  <a:lnTo>
                    <a:pt x="99" y="556"/>
                  </a:lnTo>
                  <a:lnTo>
                    <a:pt x="94" y="561"/>
                  </a:lnTo>
                  <a:lnTo>
                    <a:pt x="89" y="569"/>
                  </a:lnTo>
                  <a:lnTo>
                    <a:pt x="85" y="576"/>
                  </a:lnTo>
                  <a:lnTo>
                    <a:pt x="82" y="585"/>
                  </a:lnTo>
                  <a:lnTo>
                    <a:pt x="79" y="594"/>
                  </a:lnTo>
                  <a:lnTo>
                    <a:pt x="76" y="605"/>
                  </a:lnTo>
                  <a:lnTo>
                    <a:pt x="74" y="616"/>
                  </a:lnTo>
                  <a:lnTo>
                    <a:pt x="73" y="628"/>
                  </a:lnTo>
                  <a:lnTo>
                    <a:pt x="72" y="640"/>
                  </a:lnTo>
                  <a:lnTo>
                    <a:pt x="72" y="655"/>
                  </a:lnTo>
                  <a:lnTo>
                    <a:pt x="72" y="668"/>
                  </a:lnTo>
                  <a:lnTo>
                    <a:pt x="73" y="681"/>
                  </a:lnTo>
                  <a:lnTo>
                    <a:pt x="75" y="694"/>
                  </a:lnTo>
                  <a:lnTo>
                    <a:pt x="77" y="706"/>
                  </a:lnTo>
                  <a:lnTo>
                    <a:pt x="79" y="717"/>
                  </a:lnTo>
                  <a:lnTo>
                    <a:pt x="82" y="728"/>
                  </a:lnTo>
                  <a:lnTo>
                    <a:pt x="86" y="737"/>
                  </a:lnTo>
                  <a:lnTo>
                    <a:pt x="91" y="746"/>
                  </a:lnTo>
                  <a:lnTo>
                    <a:pt x="96" y="754"/>
                  </a:lnTo>
                  <a:lnTo>
                    <a:pt x="101" y="761"/>
                  </a:lnTo>
                  <a:lnTo>
                    <a:pt x="106" y="767"/>
                  </a:lnTo>
                  <a:lnTo>
                    <a:pt x="113" y="772"/>
                  </a:lnTo>
                  <a:lnTo>
                    <a:pt x="119" y="776"/>
                  </a:lnTo>
                  <a:lnTo>
                    <a:pt x="126" y="779"/>
                  </a:lnTo>
                  <a:lnTo>
                    <a:pt x="134" y="781"/>
                  </a:lnTo>
                  <a:lnTo>
                    <a:pt x="141" y="781"/>
                  </a:lnTo>
                  <a:lnTo>
                    <a:pt x="151" y="781"/>
                  </a:lnTo>
                  <a:lnTo>
                    <a:pt x="159" y="779"/>
                  </a:lnTo>
                  <a:lnTo>
                    <a:pt x="166" y="777"/>
                  </a:lnTo>
                  <a:lnTo>
                    <a:pt x="174" y="774"/>
                  </a:lnTo>
                  <a:lnTo>
                    <a:pt x="179" y="770"/>
                  </a:lnTo>
                  <a:lnTo>
                    <a:pt x="182" y="765"/>
                  </a:lnTo>
                  <a:lnTo>
                    <a:pt x="185" y="759"/>
                  </a:lnTo>
                  <a:lnTo>
                    <a:pt x="186" y="753"/>
                  </a:lnTo>
                  <a:lnTo>
                    <a:pt x="186" y="690"/>
                  </a:lnTo>
                  <a:lnTo>
                    <a:pt x="144" y="690"/>
                  </a:lnTo>
                  <a:lnTo>
                    <a:pt x="140" y="690"/>
                  </a:lnTo>
                  <a:lnTo>
                    <a:pt x="138" y="688"/>
                  </a:lnTo>
                  <a:lnTo>
                    <a:pt x="136" y="685"/>
                  </a:lnTo>
                  <a:lnTo>
                    <a:pt x="136" y="680"/>
                  </a:lnTo>
                  <a:lnTo>
                    <a:pt x="136" y="656"/>
                  </a:lnTo>
                  <a:lnTo>
                    <a:pt x="136" y="652"/>
                  </a:lnTo>
                  <a:lnTo>
                    <a:pt x="138" y="649"/>
                  </a:lnTo>
                  <a:lnTo>
                    <a:pt x="140" y="647"/>
                  </a:lnTo>
                  <a:lnTo>
                    <a:pt x="144" y="647"/>
                  </a:lnTo>
                  <a:lnTo>
                    <a:pt x="240" y="647"/>
                  </a:lnTo>
                  <a:lnTo>
                    <a:pt x="244" y="647"/>
                  </a:lnTo>
                  <a:lnTo>
                    <a:pt x="246" y="649"/>
                  </a:lnTo>
                  <a:lnTo>
                    <a:pt x="248" y="652"/>
                  </a:lnTo>
                  <a:lnTo>
                    <a:pt x="248" y="656"/>
                  </a:lnTo>
                  <a:lnTo>
                    <a:pt x="248" y="777"/>
                  </a:lnTo>
                  <a:lnTo>
                    <a:pt x="248" y="781"/>
                  </a:lnTo>
                  <a:lnTo>
                    <a:pt x="246" y="787"/>
                  </a:lnTo>
                  <a:lnTo>
                    <a:pt x="244" y="791"/>
                  </a:lnTo>
                  <a:lnTo>
                    <a:pt x="240" y="796"/>
                  </a:lnTo>
                  <a:lnTo>
                    <a:pt x="236" y="800"/>
                  </a:lnTo>
                  <a:lnTo>
                    <a:pt x="231" y="805"/>
                  </a:lnTo>
                  <a:lnTo>
                    <a:pt x="224" y="809"/>
                  </a:lnTo>
                  <a:lnTo>
                    <a:pt x="218" y="812"/>
                  </a:lnTo>
                  <a:lnTo>
                    <a:pt x="211" y="816"/>
                  </a:lnTo>
                  <a:lnTo>
                    <a:pt x="202" y="819"/>
                  </a:lnTo>
                  <a:lnTo>
                    <a:pt x="193" y="821"/>
                  </a:lnTo>
                  <a:lnTo>
                    <a:pt x="184" y="825"/>
                  </a:lnTo>
                  <a:lnTo>
                    <a:pt x="174" y="826"/>
                  </a:lnTo>
                  <a:lnTo>
                    <a:pt x="163" y="828"/>
                  </a:lnTo>
                  <a:lnTo>
                    <a:pt x="153" y="829"/>
                  </a:lnTo>
                  <a:lnTo>
                    <a:pt x="142" y="829"/>
                  </a:lnTo>
                  <a:close/>
                  <a:moveTo>
                    <a:pt x="388" y="617"/>
                  </a:moveTo>
                  <a:lnTo>
                    <a:pt x="383" y="618"/>
                  </a:lnTo>
                  <a:lnTo>
                    <a:pt x="378" y="619"/>
                  </a:lnTo>
                  <a:lnTo>
                    <a:pt x="374" y="620"/>
                  </a:lnTo>
                  <a:lnTo>
                    <a:pt x="370" y="624"/>
                  </a:lnTo>
                  <a:lnTo>
                    <a:pt x="365" y="627"/>
                  </a:lnTo>
                  <a:lnTo>
                    <a:pt x="362" y="630"/>
                  </a:lnTo>
                  <a:lnTo>
                    <a:pt x="359" y="634"/>
                  </a:lnTo>
                  <a:lnTo>
                    <a:pt x="357" y="638"/>
                  </a:lnTo>
                  <a:lnTo>
                    <a:pt x="352" y="648"/>
                  </a:lnTo>
                  <a:lnTo>
                    <a:pt x="348" y="658"/>
                  </a:lnTo>
                  <a:lnTo>
                    <a:pt x="347" y="670"/>
                  </a:lnTo>
                  <a:lnTo>
                    <a:pt x="346" y="680"/>
                  </a:lnTo>
                  <a:lnTo>
                    <a:pt x="425" y="667"/>
                  </a:lnTo>
                  <a:lnTo>
                    <a:pt x="424" y="657"/>
                  </a:lnTo>
                  <a:lnTo>
                    <a:pt x="422" y="649"/>
                  </a:lnTo>
                  <a:lnTo>
                    <a:pt x="420" y="640"/>
                  </a:lnTo>
                  <a:lnTo>
                    <a:pt x="417" y="633"/>
                  </a:lnTo>
                  <a:lnTo>
                    <a:pt x="412" y="627"/>
                  </a:lnTo>
                  <a:lnTo>
                    <a:pt x="405" y="621"/>
                  </a:lnTo>
                  <a:lnTo>
                    <a:pt x="402" y="620"/>
                  </a:lnTo>
                  <a:lnTo>
                    <a:pt x="398" y="618"/>
                  </a:lnTo>
                  <a:lnTo>
                    <a:pt x="394" y="618"/>
                  </a:lnTo>
                  <a:lnTo>
                    <a:pt x="388" y="617"/>
                  </a:lnTo>
                  <a:close/>
                  <a:moveTo>
                    <a:pt x="396" y="828"/>
                  </a:moveTo>
                  <a:lnTo>
                    <a:pt x="385" y="828"/>
                  </a:lnTo>
                  <a:lnTo>
                    <a:pt x="375" y="826"/>
                  </a:lnTo>
                  <a:lnTo>
                    <a:pt x="365" y="824"/>
                  </a:lnTo>
                  <a:lnTo>
                    <a:pt x="356" y="820"/>
                  </a:lnTo>
                  <a:lnTo>
                    <a:pt x="346" y="816"/>
                  </a:lnTo>
                  <a:lnTo>
                    <a:pt x="338" y="812"/>
                  </a:lnTo>
                  <a:lnTo>
                    <a:pt x="330" y="806"/>
                  </a:lnTo>
                  <a:lnTo>
                    <a:pt x="322" y="798"/>
                  </a:lnTo>
                  <a:lnTo>
                    <a:pt x="316" y="790"/>
                  </a:lnTo>
                  <a:lnTo>
                    <a:pt x="310" y="781"/>
                  </a:lnTo>
                  <a:lnTo>
                    <a:pt x="304" y="771"/>
                  </a:lnTo>
                  <a:lnTo>
                    <a:pt x="300" y="759"/>
                  </a:lnTo>
                  <a:lnTo>
                    <a:pt x="297" y="748"/>
                  </a:lnTo>
                  <a:lnTo>
                    <a:pt x="294" y="734"/>
                  </a:lnTo>
                  <a:lnTo>
                    <a:pt x="293" y="719"/>
                  </a:lnTo>
                  <a:lnTo>
                    <a:pt x="292" y="704"/>
                  </a:lnTo>
                  <a:lnTo>
                    <a:pt x="293" y="688"/>
                  </a:lnTo>
                  <a:lnTo>
                    <a:pt x="295" y="674"/>
                  </a:lnTo>
                  <a:lnTo>
                    <a:pt x="297" y="661"/>
                  </a:lnTo>
                  <a:lnTo>
                    <a:pt x="300" y="649"/>
                  </a:lnTo>
                  <a:lnTo>
                    <a:pt x="305" y="638"/>
                  </a:lnTo>
                  <a:lnTo>
                    <a:pt x="311" y="628"/>
                  </a:lnTo>
                  <a:lnTo>
                    <a:pt x="317" y="619"/>
                  </a:lnTo>
                  <a:lnTo>
                    <a:pt x="323" y="611"/>
                  </a:lnTo>
                  <a:lnTo>
                    <a:pt x="331" y="605"/>
                  </a:lnTo>
                  <a:lnTo>
                    <a:pt x="339" y="598"/>
                  </a:lnTo>
                  <a:lnTo>
                    <a:pt x="347" y="594"/>
                  </a:lnTo>
                  <a:lnTo>
                    <a:pt x="356" y="590"/>
                  </a:lnTo>
                  <a:lnTo>
                    <a:pt x="365" y="587"/>
                  </a:lnTo>
                  <a:lnTo>
                    <a:pt x="375" y="585"/>
                  </a:lnTo>
                  <a:lnTo>
                    <a:pt x="385" y="582"/>
                  </a:lnTo>
                  <a:lnTo>
                    <a:pt x="396" y="582"/>
                  </a:lnTo>
                  <a:lnTo>
                    <a:pt x="405" y="582"/>
                  </a:lnTo>
                  <a:lnTo>
                    <a:pt x="415" y="585"/>
                  </a:lnTo>
                  <a:lnTo>
                    <a:pt x="423" y="587"/>
                  </a:lnTo>
                  <a:lnTo>
                    <a:pt x="432" y="590"/>
                  </a:lnTo>
                  <a:lnTo>
                    <a:pt x="440" y="594"/>
                  </a:lnTo>
                  <a:lnTo>
                    <a:pt x="446" y="598"/>
                  </a:lnTo>
                  <a:lnTo>
                    <a:pt x="454" y="604"/>
                  </a:lnTo>
                  <a:lnTo>
                    <a:pt x="460" y="610"/>
                  </a:lnTo>
                  <a:lnTo>
                    <a:pt x="465" y="616"/>
                  </a:lnTo>
                  <a:lnTo>
                    <a:pt x="470" y="624"/>
                  </a:lnTo>
                  <a:lnTo>
                    <a:pt x="474" y="631"/>
                  </a:lnTo>
                  <a:lnTo>
                    <a:pt x="477" y="638"/>
                  </a:lnTo>
                  <a:lnTo>
                    <a:pt x="480" y="647"/>
                  </a:lnTo>
                  <a:lnTo>
                    <a:pt x="482" y="656"/>
                  </a:lnTo>
                  <a:lnTo>
                    <a:pt x="483" y="665"/>
                  </a:lnTo>
                  <a:lnTo>
                    <a:pt x="483" y="674"/>
                  </a:lnTo>
                  <a:lnTo>
                    <a:pt x="483" y="678"/>
                  </a:lnTo>
                  <a:lnTo>
                    <a:pt x="483" y="682"/>
                  </a:lnTo>
                  <a:lnTo>
                    <a:pt x="481" y="686"/>
                  </a:lnTo>
                  <a:lnTo>
                    <a:pt x="480" y="688"/>
                  </a:lnTo>
                  <a:lnTo>
                    <a:pt x="475" y="691"/>
                  </a:lnTo>
                  <a:lnTo>
                    <a:pt x="467" y="693"/>
                  </a:lnTo>
                  <a:lnTo>
                    <a:pt x="350" y="713"/>
                  </a:lnTo>
                  <a:lnTo>
                    <a:pt x="352" y="726"/>
                  </a:lnTo>
                  <a:lnTo>
                    <a:pt x="356" y="737"/>
                  </a:lnTo>
                  <a:lnTo>
                    <a:pt x="360" y="748"/>
                  </a:lnTo>
                  <a:lnTo>
                    <a:pt x="367" y="757"/>
                  </a:lnTo>
                  <a:lnTo>
                    <a:pt x="371" y="761"/>
                  </a:lnTo>
                  <a:lnTo>
                    <a:pt x="375" y="766"/>
                  </a:lnTo>
                  <a:lnTo>
                    <a:pt x="379" y="769"/>
                  </a:lnTo>
                  <a:lnTo>
                    <a:pt x="384" y="771"/>
                  </a:lnTo>
                  <a:lnTo>
                    <a:pt x="390" y="773"/>
                  </a:lnTo>
                  <a:lnTo>
                    <a:pt x="396" y="775"/>
                  </a:lnTo>
                  <a:lnTo>
                    <a:pt x="401" y="776"/>
                  </a:lnTo>
                  <a:lnTo>
                    <a:pt x="408" y="776"/>
                  </a:lnTo>
                  <a:lnTo>
                    <a:pt x="417" y="775"/>
                  </a:lnTo>
                  <a:lnTo>
                    <a:pt x="425" y="773"/>
                  </a:lnTo>
                  <a:lnTo>
                    <a:pt x="433" y="770"/>
                  </a:lnTo>
                  <a:lnTo>
                    <a:pt x="440" y="766"/>
                  </a:lnTo>
                  <a:lnTo>
                    <a:pt x="445" y="760"/>
                  </a:lnTo>
                  <a:lnTo>
                    <a:pt x="451" y="756"/>
                  </a:lnTo>
                  <a:lnTo>
                    <a:pt x="455" y="750"/>
                  </a:lnTo>
                  <a:lnTo>
                    <a:pt x="459" y="746"/>
                  </a:lnTo>
                  <a:lnTo>
                    <a:pt x="461" y="742"/>
                  </a:lnTo>
                  <a:lnTo>
                    <a:pt x="464" y="739"/>
                  </a:lnTo>
                  <a:lnTo>
                    <a:pt x="467" y="738"/>
                  </a:lnTo>
                  <a:lnTo>
                    <a:pt x="472" y="737"/>
                  </a:lnTo>
                  <a:lnTo>
                    <a:pt x="475" y="737"/>
                  </a:lnTo>
                  <a:lnTo>
                    <a:pt x="477" y="738"/>
                  </a:lnTo>
                  <a:lnTo>
                    <a:pt x="479" y="739"/>
                  </a:lnTo>
                  <a:lnTo>
                    <a:pt x="481" y="741"/>
                  </a:lnTo>
                  <a:lnTo>
                    <a:pt x="483" y="746"/>
                  </a:lnTo>
                  <a:lnTo>
                    <a:pt x="484" y="752"/>
                  </a:lnTo>
                  <a:lnTo>
                    <a:pt x="484" y="758"/>
                  </a:lnTo>
                  <a:lnTo>
                    <a:pt x="483" y="765"/>
                  </a:lnTo>
                  <a:lnTo>
                    <a:pt x="481" y="771"/>
                  </a:lnTo>
                  <a:lnTo>
                    <a:pt x="478" y="777"/>
                  </a:lnTo>
                  <a:lnTo>
                    <a:pt x="475" y="785"/>
                  </a:lnTo>
                  <a:lnTo>
                    <a:pt x="471" y="790"/>
                  </a:lnTo>
                  <a:lnTo>
                    <a:pt x="465" y="796"/>
                  </a:lnTo>
                  <a:lnTo>
                    <a:pt x="460" y="803"/>
                  </a:lnTo>
                  <a:lnTo>
                    <a:pt x="454" y="808"/>
                  </a:lnTo>
                  <a:lnTo>
                    <a:pt x="447" y="813"/>
                  </a:lnTo>
                  <a:lnTo>
                    <a:pt x="440" y="817"/>
                  </a:lnTo>
                  <a:lnTo>
                    <a:pt x="432" y="820"/>
                  </a:lnTo>
                  <a:lnTo>
                    <a:pt x="423" y="824"/>
                  </a:lnTo>
                  <a:lnTo>
                    <a:pt x="415" y="826"/>
                  </a:lnTo>
                  <a:lnTo>
                    <a:pt x="405" y="828"/>
                  </a:lnTo>
                  <a:lnTo>
                    <a:pt x="396" y="828"/>
                  </a:lnTo>
                  <a:close/>
                  <a:moveTo>
                    <a:pt x="833" y="821"/>
                  </a:moveTo>
                  <a:lnTo>
                    <a:pt x="787" y="821"/>
                  </a:lnTo>
                  <a:lnTo>
                    <a:pt x="783" y="821"/>
                  </a:lnTo>
                  <a:lnTo>
                    <a:pt x="781" y="819"/>
                  </a:lnTo>
                  <a:lnTo>
                    <a:pt x="779" y="816"/>
                  </a:lnTo>
                  <a:lnTo>
                    <a:pt x="779" y="812"/>
                  </a:lnTo>
                  <a:lnTo>
                    <a:pt x="779" y="655"/>
                  </a:lnTo>
                  <a:lnTo>
                    <a:pt x="778" y="647"/>
                  </a:lnTo>
                  <a:lnTo>
                    <a:pt x="777" y="639"/>
                  </a:lnTo>
                  <a:lnTo>
                    <a:pt x="774" y="633"/>
                  </a:lnTo>
                  <a:lnTo>
                    <a:pt x="771" y="628"/>
                  </a:lnTo>
                  <a:lnTo>
                    <a:pt x="766" y="624"/>
                  </a:lnTo>
                  <a:lnTo>
                    <a:pt x="760" y="620"/>
                  </a:lnTo>
                  <a:lnTo>
                    <a:pt x="754" y="618"/>
                  </a:lnTo>
                  <a:lnTo>
                    <a:pt x="746" y="617"/>
                  </a:lnTo>
                  <a:lnTo>
                    <a:pt x="739" y="618"/>
                  </a:lnTo>
                  <a:lnTo>
                    <a:pt x="732" y="620"/>
                  </a:lnTo>
                  <a:lnTo>
                    <a:pt x="726" y="624"/>
                  </a:lnTo>
                  <a:lnTo>
                    <a:pt x="722" y="628"/>
                  </a:lnTo>
                  <a:lnTo>
                    <a:pt x="719" y="633"/>
                  </a:lnTo>
                  <a:lnTo>
                    <a:pt x="717" y="639"/>
                  </a:lnTo>
                  <a:lnTo>
                    <a:pt x="716" y="647"/>
                  </a:lnTo>
                  <a:lnTo>
                    <a:pt x="716" y="654"/>
                  </a:lnTo>
                  <a:lnTo>
                    <a:pt x="716" y="812"/>
                  </a:lnTo>
                  <a:lnTo>
                    <a:pt x="715" y="816"/>
                  </a:lnTo>
                  <a:lnTo>
                    <a:pt x="714" y="819"/>
                  </a:lnTo>
                  <a:lnTo>
                    <a:pt x="711" y="821"/>
                  </a:lnTo>
                  <a:lnTo>
                    <a:pt x="706" y="821"/>
                  </a:lnTo>
                  <a:lnTo>
                    <a:pt x="661" y="821"/>
                  </a:lnTo>
                  <a:lnTo>
                    <a:pt x="658" y="821"/>
                  </a:lnTo>
                  <a:lnTo>
                    <a:pt x="655" y="819"/>
                  </a:lnTo>
                  <a:lnTo>
                    <a:pt x="653" y="816"/>
                  </a:lnTo>
                  <a:lnTo>
                    <a:pt x="653" y="812"/>
                  </a:lnTo>
                  <a:lnTo>
                    <a:pt x="653" y="655"/>
                  </a:lnTo>
                  <a:lnTo>
                    <a:pt x="652" y="647"/>
                  </a:lnTo>
                  <a:lnTo>
                    <a:pt x="651" y="639"/>
                  </a:lnTo>
                  <a:lnTo>
                    <a:pt x="649" y="633"/>
                  </a:lnTo>
                  <a:lnTo>
                    <a:pt x="644" y="628"/>
                  </a:lnTo>
                  <a:lnTo>
                    <a:pt x="640" y="624"/>
                  </a:lnTo>
                  <a:lnTo>
                    <a:pt x="635" y="620"/>
                  </a:lnTo>
                  <a:lnTo>
                    <a:pt x="627" y="618"/>
                  </a:lnTo>
                  <a:lnTo>
                    <a:pt x="620" y="617"/>
                  </a:lnTo>
                  <a:lnTo>
                    <a:pt x="613" y="618"/>
                  </a:lnTo>
                  <a:lnTo>
                    <a:pt x="606" y="619"/>
                  </a:lnTo>
                  <a:lnTo>
                    <a:pt x="601" y="621"/>
                  </a:lnTo>
                  <a:lnTo>
                    <a:pt x="597" y="625"/>
                  </a:lnTo>
                  <a:lnTo>
                    <a:pt x="594" y="629"/>
                  </a:lnTo>
                  <a:lnTo>
                    <a:pt x="592" y="633"/>
                  </a:lnTo>
                  <a:lnTo>
                    <a:pt x="590" y="639"/>
                  </a:lnTo>
                  <a:lnTo>
                    <a:pt x="590" y="646"/>
                  </a:lnTo>
                  <a:lnTo>
                    <a:pt x="590" y="812"/>
                  </a:lnTo>
                  <a:lnTo>
                    <a:pt x="588" y="816"/>
                  </a:lnTo>
                  <a:lnTo>
                    <a:pt x="587" y="819"/>
                  </a:lnTo>
                  <a:lnTo>
                    <a:pt x="584" y="821"/>
                  </a:lnTo>
                  <a:lnTo>
                    <a:pt x="580" y="821"/>
                  </a:lnTo>
                  <a:lnTo>
                    <a:pt x="536" y="821"/>
                  </a:lnTo>
                  <a:lnTo>
                    <a:pt x="532" y="821"/>
                  </a:lnTo>
                  <a:lnTo>
                    <a:pt x="528" y="819"/>
                  </a:lnTo>
                  <a:lnTo>
                    <a:pt x="527" y="816"/>
                  </a:lnTo>
                  <a:lnTo>
                    <a:pt x="527" y="812"/>
                  </a:lnTo>
                  <a:lnTo>
                    <a:pt x="527" y="625"/>
                  </a:lnTo>
                  <a:lnTo>
                    <a:pt x="527" y="619"/>
                  </a:lnTo>
                  <a:lnTo>
                    <a:pt x="527" y="614"/>
                  </a:lnTo>
                  <a:lnTo>
                    <a:pt x="530" y="610"/>
                  </a:lnTo>
                  <a:lnTo>
                    <a:pt x="531" y="607"/>
                  </a:lnTo>
                  <a:lnTo>
                    <a:pt x="533" y="604"/>
                  </a:lnTo>
                  <a:lnTo>
                    <a:pt x="536" y="600"/>
                  </a:lnTo>
                  <a:lnTo>
                    <a:pt x="540" y="598"/>
                  </a:lnTo>
                  <a:lnTo>
                    <a:pt x="544" y="596"/>
                  </a:lnTo>
                  <a:lnTo>
                    <a:pt x="558" y="591"/>
                  </a:lnTo>
                  <a:lnTo>
                    <a:pt x="575" y="587"/>
                  </a:lnTo>
                  <a:lnTo>
                    <a:pt x="595" y="584"/>
                  </a:lnTo>
                  <a:lnTo>
                    <a:pt x="617" y="582"/>
                  </a:lnTo>
                  <a:lnTo>
                    <a:pt x="630" y="582"/>
                  </a:lnTo>
                  <a:lnTo>
                    <a:pt x="640" y="585"/>
                  </a:lnTo>
                  <a:lnTo>
                    <a:pt x="651" y="587"/>
                  </a:lnTo>
                  <a:lnTo>
                    <a:pt x="659" y="590"/>
                  </a:lnTo>
                  <a:lnTo>
                    <a:pt x="667" y="593"/>
                  </a:lnTo>
                  <a:lnTo>
                    <a:pt x="675" y="597"/>
                  </a:lnTo>
                  <a:lnTo>
                    <a:pt x="681" y="602"/>
                  </a:lnTo>
                  <a:lnTo>
                    <a:pt x="686" y="608"/>
                  </a:lnTo>
                  <a:lnTo>
                    <a:pt x="693" y="602"/>
                  </a:lnTo>
                  <a:lnTo>
                    <a:pt x="700" y="597"/>
                  </a:lnTo>
                  <a:lnTo>
                    <a:pt x="709" y="593"/>
                  </a:lnTo>
                  <a:lnTo>
                    <a:pt x="717" y="590"/>
                  </a:lnTo>
                  <a:lnTo>
                    <a:pt x="727" y="587"/>
                  </a:lnTo>
                  <a:lnTo>
                    <a:pt x="738" y="585"/>
                  </a:lnTo>
                  <a:lnTo>
                    <a:pt x="751" y="582"/>
                  </a:lnTo>
                  <a:lnTo>
                    <a:pt x="763" y="582"/>
                  </a:lnTo>
                  <a:lnTo>
                    <a:pt x="777" y="584"/>
                  </a:lnTo>
                  <a:lnTo>
                    <a:pt x="791" y="586"/>
                  </a:lnTo>
                  <a:lnTo>
                    <a:pt x="798" y="589"/>
                  </a:lnTo>
                  <a:lnTo>
                    <a:pt x="804" y="591"/>
                  </a:lnTo>
                  <a:lnTo>
                    <a:pt x="810" y="594"/>
                  </a:lnTo>
                  <a:lnTo>
                    <a:pt x="816" y="598"/>
                  </a:lnTo>
                  <a:lnTo>
                    <a:pt x="821" y="602"/>
                  </a:lnTo>
                  <a:lnTo>
                    <a:pt x="826" y="608"/>
                  </a:lnTo>
                  <a:lnTo>
                    <a:pt x="831" y="613"/>
                  </a:lnTo>
                  <a:lnTo>
                    <a:pt x="834" y="619"/>
                  </a:lnTo>
                  <a:lnTo>
                    <a:pt x="837" y="627"/>
                  </a:lnTo>
                  <a:lnTo>
                    <a:pt x="839" y="634"/>
                  </a:lnTo>
                  <a:lnTo>
                    <a:pt x="841" y="642"/>
                  </a:lnTo>
                  <a:lnTo>
                    <a:pt x="841" y="652"/>
                  </a:lnTo>
                  <a:lnTo>
                    <a:pt x="841" y="812"/>
                  </a:lnTo>
                  <a:lnTo>
                    <a:pt x="840" y="816"/>
                  </a:lnTo>
                  <a:lnTo>
                    <a:pt x="839" y="819"/>
                  </a:lnTo>
                  <a:lnTo>
                    <a:pt x="836" y="821"/>
                  </a:lnTo>
                  <a:lnTo>
                    <a:pt x="833" y="821"/>
                  </a:lnTo>
                  <a:close/>
                  <a:moveTo>
                    <a:pt x="980" y="617"/>
                  </a:moveTo>
                  <a:lnTo>
                    <a:pt x="975" y="618"/>
                  </a:lnTo>
                  <a:lnTo>
                    <a:pt x="970" y="619"/>
                  </a:lnTo>
                  <a:lnTo>
                    <a:pt x="965" y="620"/>
                  </a:lnTo>
                  <a:lnTo>
                    <a:pt x="961" y="624"/>
                  </a:lnTo>
                  <a:lnTo>
                    <a:pt x="957" y="627"/>
                  </a:lnTo>
                  <a:lnTo>
                    <a:pt x="954" y="630"/>
                  </a:lnTo>
                  <a:lnTo>
                    <a:pt x="951" y="634"/>
                  </a:lnTo>
                  <a:lnTo>
                    <a:pt x="949" y="638"/>
                  </a:lnTo>
                  <a:lnTo>
                    <a:pt x="944" y="648"/>
                  </a:lnTo>
                  <a:lnTo>
                    <a:pt x="941" y="658"/>
                  </a:lnTo>
                  <a:lnTo>
                    <a:pt x="939" y="670"/>
                  </a:lnTo>
                  <a:lnTo>
                    <a:pt x="938" y="680"/>
                  </a:lnTo>
                  <a:lnTo>
                    <a:pt x="1017" y="667"/>
                  </a:lnTo>
                  <a:lnTo>
                    <a:pt x="1016" y="657"/>
                  </a:lnTo>
                  <a:lnTo>
                    <a:pt x="1015" y="649"/>
                  </a:lnTo>
                  <a:lnTo>
                    <a:pt x="1012" y="640"/>
                  </a:lnTo>
                  <a:lnTo>
                    <a:pt x="1009" y="633"/>
                  </a:lnTo>
                  <a:lnTo>
                    <a:pt x="1003" y="627"/>
                  </a:lnTo>
                  <a:lnTo>
                    <a:pt x="997" y="621"/>
                  </a:lnTo>
                  <a:lnTo>
                    <a:pt x="994" y="620"/>
                  </a:lnTo>
                  <a:lnTo>
                    <a:pt x="990" y="618"/>
                  </a:lnTo>
                  <a:lnTo>
                    <a:pt x="985" y="618"/>
                  </a:lnTo>
                  <a:lnTo>
                    <a:pt x="980" y="617"/>
                  </a:lnTo>
                  <a:close/>
                  <a:moveTo>
                    <a:pt x="988" y="828"/>
                  </a:moveTo>
                  <a:lnTo>
                    <a:pt x="977" y="828"/>
                  </a:lnTo>
                  <a:lnTo>
                    <a:pt x="966" y="826"/>
                  </a:lnTo>
                  <a:lnTo>
                    <a:pt x="957" y="824"/>
                  </a:lnTo>
                  <a:lnTo>
                    <a:pt x="948" y="820"/>
                  </a:lnTo>
                  <a:lnTo>
                    <a:pt x="938" y="816"/>
                  </a:lnTo>
                  <a:lnTo>
                    <a:pt x="930" y="812"/>
                  </a:lnTo>
                  <a:lnTo>
                    <a:pt x="921" y="806"/>
                  </a:lnTo>
                  <a:lnTo>
                    <a:pt x="914" y="798"/>
                  </a:lnTo>
                  <a:lnTo>
                    <a:pt x="908" y="790"/>
                  </a:lnTo>
                  <a:lnTo>
                    <a:pt x="901" y="781"/>
                  </a:lnTo>
                  <a:lnTo>
                    <a:pt x="897" y="771"/>
                  </a:lnTo>
                  <a:lnTo>
                    <a:pt x="892" y="759"/>
                  </a:lnTo>
                  <a:lnTo>
                    <a:pt x="889" y="748"/>
                  </a:lnTo>
                  <a:lnTo>
                    <a:pt x="886" y="734"/>
                  </a:lnTo>
                  <a:lnTo>
                    <a:pt x="884" y="719"/>
                  </a:lnTo>
                  <a:lnTo>
                    <a:pt x="884" y="704"/>
                  </a:lnTo>
                  <a:lnTo>
                    <a:pt x="884" y="688"/>
                  </a:lnTo>
                  <a:lnTo>
                    <a:pt x="886" y="674"/>
                  </a:lnTo>
                  <a:lnTo>
                    <a:pt x="889" y="661"/>
                  </a:lnTo>
                  <a:lnTo>
                    <a:pt x="893" y="649"/>
                  </a:lnTo>
                  <a:lnTo>
                    <a:pt x="897" y="638"/>
                  </a:lnTo>
                  <a:lnTo>
                    <a:pt x="902" y="628"/>
                  </a:lnTo>
                  <a:lnTo>
                    <a:pt x="909" y="619"/>
                  </a:lnTo>
                  <a:lnTo>
                    <a:pt x="915" y="611"/>
                  </a:lnTo>
                  <a:lnTo>
                    <a:pt x="922" y="605"/>
                  </a:lnTo>
                  <a:lnTo>
                    <a:pt x="931" y="598"/>
                  </a:lnTo>
                  <a:lnTo>
                    <a:pt x="939" y="594"/>
                  </a:lnTo>
                  <a:lnTo>
                    <a:pt x="948" y="590"/>
                  </a:lnTo>
                  <a:lnTo>
                    <a:pt x="957" y="587"/>
                  </a:lnTo>
                  <a:lnTo>
                    <a:pt x="968" y="585"/>
                  </a:lnTo>
                  <a:lnTo>
                    <a:pt x="977" y="582"/>
                  </a:lnTo>
                  <a:lnTo>
                    <a:pt x="988" y="582"/>
                  </a:lnTo>
                  <a:lnTo>
                    <a:pt x="997" y="582"/>
                  </a:lnTo>
                  <a:lnTo>
                    <a:pt x="1006" y="585"/>
                  </a:lnTo>
                  <a:lnTo>
                    <a:pt x="1015" y="587"/>
                  </a:lnTo>
                  <a:lnTo>
                    <a:pt x="1023" y="590"/>
                  </a:lnTo>
                  <a:lnTo>
                    <a:pt x="1032" y="594"/>
                  </a:lnTo>
                  <a:lnTo>
                    <a:pt x="1039" y="598"/>
                  </a:lnTo>
                  <a:lnTo>
                    <a:pt x="1045" y="604"/>
                  </a:lnTo>
                  <a:lnTo>
                    <a:pt x="1052" y="610"/>
                  </a:lnTo>
                  <a:lnTo>
                    <a:pt x="1057" y="616"/>
                  </a:lnTo>
                  <a:lnTo>
                    <a:pt x="1062" y="624"/>
                  </a:lnTo>
                  <a:lnTo>
                    <a:pt x="1065" y="631"/>
                  </a:lnTo>
                  <a:lnTo>
                    <a:pt x="1070" y="638"/>
                  </a:lnTo>
                  <a:lnTo>
                    <a:pt x="1072" y="647"/>
                  </a:lnTo>
                  <a:lnTo>
                    <a:pt x="1074" y="656"/>
                  </a:lnTo>
                  <a:lnTo>
                    <a:pt x="1075" y="665"/>
                  </a:lnTo>
                  <a:lnTo>
                    <a:pt x="1076" y="674"/>
                  </a:lnTo>
                  <a:lnTo>
                    <a:pt x="1075" y="678"/>
                  </a:lnTo>
                  <a:lnTo>
                    <a:pt x="1075" y="682"/>
                  </a:lnTo>
                  <a:lnTo>
                    <a:pt x="1074" y="686"/>
                  </a:lnTo>
                  <a:lnTo>
                    <a:pt x="1072" y="688"/>
                  </a:lnTo>
                  <a:lnTo>
                    <a:pt x="1066" y="691"/>
                  </a:lnTo>
                  <a:lnTo>
                    <a:pt x="1060" y="693"/>
                  </a:lnTo>
                  <a:lnTo>
                    <a:pt x="942" y="713"/>
                  </a:lnTo>
                  <a:lnTo>
                    <a:pt x="944" y="726"/>
                  </a:lnTo>
                  <a:lnTo>
                    <a:pt x="948" y="737"/>
                  </a:lnTo>
                  <a:lnTo>
                    <a:pt x="953" y="748"/>
                  </a:lnTo>
                  <a:lnTo>
                    <a:pt x="959" y="757"/>
                  </a:lnTo>
                  <a:lnTo>
                    <a:pt x="962" y="761"/>
                  </a:lnTo>
                  <a:lnTo>
                    <a:pt x="966" y="766"/>
                  </a:lnTo>
                  <a:lnTo>
                    <a:pt x="972" y="769"/>
                  </a:lnTo>
                  <a:lnTo>
                    <a:pt x="976" y="771"/>
                  </a:lnTo>
                  <a:lnTo>
                    <a:pt x="981" y="773"/>
                  </a:lnTo>
                  <a:lnTo>
                    <a:pt x="988" y="775"/>
                  </a:lnTo>
                  <a:lnTo>
                    <a:pt x="994" y="776"/>
                  </a:lnTo>
                  <a:lnTo>
                    <a:pt x="1000" y="776"/>
                  </a:lnTo>
                  <a:lnTo>
                    <a:pt x="1010" y="775"/>
                  </a:lnTo>
                  <a:lnTo>
                    <a:pt x="1017" y="773"/>
                  </a:lnTo>
                  <a:lnTo>
                    <a:pt x="1024" y="770"/>
                  </a:lnTo>
                  <a:lnTo>
                    <a:pt x="1032" y="766"/>
                  </a:lnTo>
                  <a:lnTo>
                    <a:pt x="1037" y="760"/>
                  </a:lnTo>
                  <a:lnTo>
                    <a:pt x="1042" y="756"/>
                  </a:lnTo>
                  <a:lnTo>
                    <a:pt x="1048" y="750"/>
                  </a:lnTo>
                  <a:lnTo>
                    <a:pt x="1051" y="746"/>
                  </a:lnTo>
                  <a:lnTo>
                    <a:pt x="1053" y="742"/>
                  </a:lnTo>
                  <a:lnTo>
                    <a:pt x="1056" y="739"/>
                  </a:lnTo>
                  <a:lnTo>
                    <a:pt x="1060" y="738"/>
                  </a:lnTo>
                  <a:lnTo>
                    <a:pt x="1064" y="737"/>
                  </a:lnTo>
                  <a:lnTo>
                    <a:pt x="1066" y="737"/>
                  </a:lnTo>
                  <a:lnTo>
                    <a:pt x="1069" y="738"/>
                  </a:lnTo>
                  <a:lnTo>
                    <a:pt x="1071" y="739"/>
                  </a:lnTo>
                  <a:lnTo>
                    <a:pt x="1073" y="741"/>
                  </a:lnTo>
                  <a:lnTo>
                    <a:pt x="1076" y="746"/>
                  </a:lnTo>
                  <a:lnTo>
                    <a:pt x="1076" y="752"/>
                  </a:lnTo>
                  <a:lnTo>
                    <a:pt x="1076" y="758"/>
                  </a:lnTo>
                  <a:lnTo>
                    <a:pt x="1075" y="765"/>
                  </a:lnTo>
                  <a:lnTo>
                    <a:pt x="1073" y="771"/>
                  </a:lnTo>
                  <a:lnTo>
                    <a:pt x="1070" y="777"/>
                  </a:lnTo>
                  <a:lnTo>
                    <a:pt x="1066" y="785"/>
                  </a:lnTo>
                  <a:lnTo>
                    <a:pt x="1062" y="790"/>
                  </a:lnTo>
                  <a:lnTo>
                    <a:pt x="1057" y="796"/>
                  </a:lnTo>
                  <a:lnTo>
                    <a:pt x="1052" y="803"/>
                  </a:lnTo>
                  <a:lnTo>
                    <a:pt x="1045" y="808"/>
                  </a:lnTo>
                  <a:lnTo>
                    <a:pt x="1039" y="813"/>
                  </a:lnTo>
                  <a:lnTo>
                    <a:pt x="1032" y="817"/>
                  </a:lnTo>
                  <a:lnTo>
                    <a:pt x="1023" y="820"/>
                  </a:lnTo>
                  <a:lnTo>
                    <a:pt x="1016" y="824"/>
                  </a:lnTo>
                  <a:lnTo>
                    <a:pt x="1006" y="826"/>
                  </a:lnTo>
                  <a:lnTo>
                    <a:pt x="997" y="828"/>
                  </a:lnTo>
                  <a:lnTo>
                    <a:pt x="988" y="828"/>
                  </a:lnTo>
                  <a:close/>
                  <a:moveTo>
                    <a:pt x="1174" y="821"/>
                  </a:moveTo>
                  <a:lnTo>
                    <a:pt x="1129" y="821"/>
                  </a:lnTo>
                  <a:lnTo>
                    <a:pt x="1124" y="821"/>
                  </a:lnTo>
                  <a:lnTo>
                    <a:pt x="1122" y="819"/>
                  </a:lnTo>
                  <a:lnTo>
                    <a:pt x="1120" y="816"/>
                  </a:lnTo>
                  <a:lnTo>
                    <a:pt x="1120" y="812"/>
                  </a:lnTo>
                  <a:lnTo>
                    <a:pt x="1120" y="598"/>
                  </a:lnTo>
                  <a:lnTo>
                    <a:pt x="1120" y="594"/>
                  </a:lnTo>
                  <a:lnTo>
                    <a:pt x="1122" y="591"/>
                  </a:lnTo>
                  <a:lnTo>
                    <a:pt x="1124" y="589"/>
                  </a:lnTo>
                  <a:lnTo>
                    <a:pt x="1129" y="589"/>
                  </a:lnTo>
                  <a:lnTo>
                    <a:pt x="1174" y="589"/>
                  </a:lnTo>
                  <a:lnTo>
                    <a:pt x="1178" y="589"/>
                  </a:lnTo>
                  <a:lnTo>
                    <a:pt x="1181" y="591"/>
                  </a:lnTo>
                  <a:lnTo>
                    <a:pt x="1182" y="594"/>
                  </a:lnTo>
                  <a:lnTo>
                    <a:pt x="1183" y="598"/>
                  </a:lnTo>
                  <a:lnTo>
                    <a:pt x="1183" y="812"/>
                  </a:lnTo>
                  <a:lnTo>
                    <a:pt x="1182" y="816"/>
                  </a:lnTo>
                  <a:lnTo>
                    <a:pt x="1181" y="819"/>
                  </a:lnTo>
                  <a:lnTo>
                    <a:pt x="1178" y="821"/>
                  </a:lnTo>
                  <a:lnTo>
                    <a:pt x="1174" y="821"/>
                  </a:lnTo>
                  <a:close/>
                  <a:moveTo>
                    <a:pt x="1152" y="556"/>
                  </a:moveTo>
                  <a:lnTo>
                    <a:pt x="1144" y="556"/>
                  </a:lnTo>
                  <a:lnTo>
                    <a:pt x="1137" y="554"/>
                  </a:lnTo>
                  <a:lnTo>
                    <a:pt x="1132" y="552"/>
                  </a:lnTo>
                  <a:lnTo>
                    <a:pt x="1126" y="548"/>
                  </a:lnTo>
                  <a:lnTo>
                    <a:pt x="1122" y="544"/>
                  </a:lnTo>
                  <a:lnTo>
                    <a:pt x="1119" y="539"/>
                  </a:lnTo>
                  <a:lnTo>
                    <a:pt x="1118" y="534"/>
                  </a:lnTo>
                  <a:lnTo>
                    <a:pt x="1117" y="528"/>
                  </a:lnTo>
                  <a:lnTo>
                    <a:pt x="1118" y="522"/>
                  </a:lnTo>
                  <a:lnTo>
                    <a:pt x="1119" y="517"/>
                  </a:lnTo>
                  <a:lnTo>
                    <a:pt x="1122" y="512"/>
                  </a:lnTo>
                  <a:lnTo>
                    <a:pt x="1126" y="508"/>
                  </a:lnTo>
                  <a:lnTo>
                    <a:pt x="1132" y="505"/>
                  </a:lnTo>
                  <a:lnTo>
                    <a:pt x="1137" y="502"/>
                  </a:lnTo>
                  <a:lnTo>
                    <a:pt x="1144" y="500"/>
                  </a:lnTo>
                  <a:lnTo>
                    <a:pt x="1152" y="500"/>
                  </a:lnTo>
                  <a:lnTo>
                    <a:pt x="1159" y="500"/>
                  </a:lnTo>
                  <a:lnTo>
                    <a:pt x="1165" y="502"/>
                  </a:lnTo>
                  <a:lnTo>
                    <a:pt x="1172" y="505"/>
                  </a:lnTo>
                  <a:lnTo>
                    <a:pt x="1177" y="508"/>
                  </a:lnTo>
                  <a:lnTo>
                    <a:pt x="1181" y="512"/>
                  </a:lnTo>
                  <a:lnTo>
                    <a:pt x="1183" y="517"/>
                  </a:lnTo>
                  <a:lnTo>
                    <a:pt x="1185" y="522"/>
                  </a:lnTo>
                  <a:lnTo>
                    <a:pt x="1186" y="528"/>
                  </a:lnTo>
                  <a:lnTo>
                    <a:pt x="1185" y="534"/>
                  </a:lnTo>
                  <a:lnTo>
                    <a:pt x="1183" y="539"/>
                  </a:lnTo>
                  <a:lnTo>
                    <a:pt x="1181" y="544"/>
                  </a:lnTo>
                  <a:lnTo>
                    <a:pt x="1177" y="548"/>
                  </a:lnTo>
                  <a:lnTo>
                    <a:pt x="1172" y="552"/>
                  </a:lnTo>
                  <a:lnTo>
                    <a:pt x="1165" y="554"/>
                  </a:lnTo>
                  <a:lnTo>
                    <a:pt x="1159" y="556"/>
                  </a:lnTo>
                  <a:lnTo>
                    <a:pt x="1152" y="556"/>
                  </a:lnTo>
                  <a:close/>
                  <a:moveTo>
                    <a:pt x="1422" y="821"/>
                  </a:moveTo>
                  <a:lnTo>
                    <a:pt x="1376" y="821"/>
                  </a:lnTo>
                  <a:lnTo>
                    <a:pt x="1372" y="821"/>
                  </a:lnTo>
                  <a:lnTo>
                    <a:pt x="1370" y="819"/>
                  </a:lnTo>
                  <a:lnTo>
                    <a:pt x="1368" y="816"/>
                  </a:lnTo>
                  <a:lnTo>
                    <a:pt x="1368" y="812"/>
                  </a:lnTo>
                  <a:lnTo>
                    <a:pt x="1368" y="655"/>
                  </a:lnTo>
                  <a:lnTo>
                    <a:pt x="1367" y="648"/>
                  </a:lnTo>
                  <a:lnTo>
                    <a:pt x="1365" y="640"/>
                  </a:lnTo>
                  <a:lnTo>
                    <a:pt x="1363" y="634"/>
                  </a:lnTo>
                  <a:lnTo>
                    <a:pt x="1360" y="629"/>
                  </a:lnTo>
                  <a:lnTo>
                    <a:pt x="1355" y="625"/>
                  </a:lnTo>
                  <a:lnTo>
                    <a:pt x="1349" y="620"/>
                  </a:lnTo>
                  <a:lnTo>
                    <a:pt x="1341" y="618"/>
                  </a:lnTo>
                  <a:lnTo>
                    <a:pt x="1332" y="617"/>
                  </a:lnTo>
                  <a:lnTo>
                    <a:pt x="1322" y="618"/>
                  </a:lnTo>
                  <a:lnTo>
                    <a:pt x="1315" y="620"/>
                  </a:lnTo>
                  <a:lnTo>
                    <a:pt x="1310" y="622"/>
                  </a:lnTo>
                  <a:lnTo>
                    <a:pt x="1305" y="626"/>
                  </a:lnTo>
                  <a:lnTo>
                    <a:pt x="1302" y="630"/>
                  </a:lnTo>
                  <a:lnTo>
                    <a:pt x="1301" y="635"/>
                  </a:lnTo>
                  <a:lnTo>
                    <a:pt x="1300" y="640"/>
                  </a:lnTo>
                  <a:lnTo>
                    <a:pt x="1300" y="646"/>
                  </a:lnTo>
                  <a:lnTo>
                    <a:pt x="1300" y="812"/>
                  </a:lnTo>
                  <a:lnTo>
                    <a:pt x="1299" y="816"/>
                  </a:lnTo>
                  <a:lnTo>
                    <a:pt x="1297" y="819"/>
                  </a:lnTo>
                  <a:lnTo>
                    <a:pt x="1295" y="821"/>
                  </a:lnTo>
                  <a:lnTo>
                    <a:pt x="1291" y="821"/>
                  </a:lnTo>
                  <a:lnTo>
                    <a:pt x="1245" y="821"/>
                  </a:lnTo>
                  <a:lnTo>
                    <a:pt x="1241" y="821"/>
                  </a:lnTo>
                  <a:lnTo>
                    <a:pt x="1239" y="819"/>
                  </a:lnTo>
                  <a:lnTo>
                    <a:pt x="1237" y="816"/>
                  </a:lnTo>
                  <a:lnTo>
                    <a:pt x="1237" y="812"/>
                  </a:lnTo>
                  <a:lnTo>
                    <a:pt x="1237" y="625"/>
                  </a:lnTo>
                  <a:lnTo>
                    <a:pt x="1237" y="619"/>
                  </a:lnTo>
                  <a:lnTo>
                    <a:pt x="1238" y="615"/>
                  </a:lnTo>
                  <a:lnTo>
                    <a:pt x="1239" y="611"/>
                  </a:lnTo>
                  <a:lnTo>
                    <a:pt x="1240" y="607"/>
                  </a:lnTo>
                  <a:lnTo>
                    <a:pt x="1242" y="604"/>
                  </a:lnTo>
                  <a:lnTo>
                    <a:pt x="1245" y="601"/>
                  </a:lnTo>
                  <a:lnTo>
                    <a:pt x="1250" y="598"/>
                  </a:lnTo>
                  <a:lnTo>
                    <a:pt x="1254" y="596"/>
                  </a:lnTo>
                  <a:lnTo>
                    <a:pt x="1261" y="593"/>
                  </a:lnTo>
                  <a:lnTo>
                    <a:pt x="1269" y="591"/>
                  </a:lnTo>
                  <a:lnTo>
                    <a:pt x="1277" y="589"/>
                  </a:lnTo>
                  <a:lnTo>
                    <a:pt x="1288" y="587"/>
                  </a:lnTo>
                  <a:lnTo>
                    <a:pt x="1309" y="584"/>
                  </a:lnTo>
                  <a:lnTo>
                    <a:pt x="1333" y="582"/>
                  </a:lnTo>
                  <a:lnTo>
                    <a:pt x="1353" y="584"/>
                  </a:lnTo>
                  <a:lnTo>
                    <a:pt x="1371" y="586"/>
                  </a:lnTo>
                  <a:lnTo>
                    <a:pt x="1379" y="589"/>
                  </a:lnTo>
                  <a:lnTo>
                    <a:pt x="1388" y="591"/>
                  </a:lnTo>
                  <a:lnTo>
                    <a:pt x="1395" y="594"/>
                  </a:lnTo>
                  <a:lnTo>
                    <a:pt x="1402" y="598"/>
                  </a:lnTo>
                  <a:lnTo>
                    <a:pt x="1409" y="602"/>
                  </a:lnTo>
                  <a:lnTo>
                    <a:pt x="1414" y="608"/>
                  </a:lnTo>
                  <a:lnTo>
                    <a:pt x="1419" y="613"/>
                  </a:lnTo>
                  <a:lnTo>
                    <a:pt x="1422" y="619"/>
                  </a:lnTo>
                  <a:lnTo>
                    <a:pt x="1427" y="627"/>
                  </a:lnTo>
                  <a:lnTo>
                    <a:pt x="1429" y="634"/>
                  </a:lnTo>
                  <a:lnTo>
                    <a:pt x="1430" y="642"/>
                  </a:lnTo>
                  <a:lnTo>
                    <a:pt x="1431" y="652"/>
                  </a:lnTo>
                  <a:lnTo>
                    <a:pt x="1431" y="812"/>
                  </a:lnTo>
                  <a:lnTo>
                    <a:pt x="1430" y="816"/>
                  </a:lnTo>
                  <a:lnTo>
                    <a:pt x="1429" y="819"/>
                  </a:lnTo>
                  <a:lnTo>
                    <a:pt x="1425" y="821"/>
                  </a:lnTo>
                  <a:lnTo>
                    <a:pt x="1422" y="821"/>
                  </a:lnTo>
                  <a:close/>
                  <a:moveTo>
                    <a:pt x="1613" y="626"/>
                  </a:moveTo>
                  <a:lnTo>
                    <a:pt x="1608" y="622"/>
                  </a:lnTo>
                  <a:lnTo>
                    <a:pt x="1602" y="620"/>
                  </a:lnTo>
                  <a:lnTo>
                    <a:pt x="1595" y="618"/>
                  </a:lnTo>
                  <a:lnTo>
                    <a:pt x="1587" y="617"/>
                  </a:lnTo>
                  <a:lnTo>
                    <a:pt x="1580" y="617"/>
                  </a:lnTo>
                  <a:lnTo>
                    <a:pt x="1576" y="618"/>
                  </a:lnTo>
                  <a:lnTo>
                    <a:pt x="1571" y="620"/>
                  </a:lnTo>
                  <a:lnTo>
                    <a:pt x="1567" y="624"/>
                  </a:lnTo>
                  <a:lnTo>
                    <a:pt x="1561" y="627"/>
                  </a:lnTo>
                  <a:lnTo>
                    <a:pt x="1558" y="630"/>
                  </a:lnTo>
                  <a:lnTo>
                    <a:pt x="1554" y="635"/>
                  </a:lnTo>
                  <a:lnTo>
                    <a:pt x="1551" y="640"/>
                  </a:lnTo>
                  <a:lnTo>
                    <a:pt x="1548" y="646"/>
                  </a:lnTo>
                  <a:lnTo>
                    <a:pt x="1544" y="652"/>
                  </a:lnTo>
                  <a:lnTo>
                    <a:pt x="1542" y="659"/>
                  </a:lnTo>
                  <a:lnTo>
                    <a:pt x="1540" y="667"/>
                  </a:lnTo>
                  <a:lnTo>
                    <a:pt x="1538" y="685"/>
                  </a:lnTo>
                  <a:lnTo>
                    <a:pt x="1537" y="704"/>
                  </a:lnTo>
                  <a:lnTo>
                    <a:pt x="1537" y="714"/>
                  </a:lnTo>
                  <a:lnTo>
                    <a:pt x="1538" y="724"/>
                  </a:lnTo>
                  <a:lnTo>
                    <a:pt x="1539" y="732"/>
                  </a:lnTo>
                  <a:lnTo>
                    <a:pt x="1541" y="740"/>
                  </a:lnTo>
                  <a:lnTo>
                    <a:pt x="1543" y="748"/>
                  </a:lnTo>
                  <a:lnTo>
                    <a:pt x="1547" y="755"/>
                  </a:lnTo>
                  <a:lnTo>
                    <a:pt x="1550" y="761"/>
                  </a:lnTo>
                  <a:lnTo>
                    <a:pt x="1553" y="767"/>
                  </a:lnTo>
                  <a:lnTo>
                    <a:pt x="1556" y="772"/>
                  </a:lnTo>
                  <a:lnTo>
                    <a:pt x="1560" y="776"/>
                  </a:lnTo>
                  <a:lnTo>
                    <a:pt x="1564" y="780"/>
                  </a:lnTo>
                  <a:lnTo>
                    <a:pt x="1569" y="784"/>
                  </a:lnTo>
                  <a:lnTo>
                    <a:pt x="1573" y="786"/>
                  </a:lnTo>
                  <a:lnTo>
                    <a:pt x="1577" y="788"/>
                  </a:lnTo>
                  <a:lnTo>
                    <a:pt x="1582" y="788"/>
                  </a:lnTo>
                  <a:lnTo>
                    <a:pt x="1587" y="789"/>
                  </a:lnTo>
                  <a:lnTo>
                    <a:pt x="1593" y="788"/>
                  </a:lnTo>
                  <a:lnTo>
                    <a:pt x="1598" y="788"/>
                  </a:lnTo>
                  <a:lnTo>
                    <a:pt x="1602" y="786"/>
                  </a:lnTo>
                  <a:lnTo>
                    <a:pt x="1607" y="784"/>
                  </a:lnTo>
                  <a:lnTo>
                    <a:pt x="1609" y="780"/>
                  </a:lnTo>
                  <a:lnTo>
                    <a:pt x="1611" y="777"/>
                  </a:lnTo>
                  <a:lnTo>
                    <a:pt x="1612" y="773"/>
                  </a:lnTo>
                  <a:lnTo>
                    <a:pt x="1613" y="769"/>
                  </a:lnTo>
                  <a:lnTo>
                    <a:pt x="1613" y="626"/>
                  </a:lnTo>
                  <a:close/>
                  <a:moveTo>
                    <a:pt x="1658" y="812"/>
                  </a:moveTo>
                  <a:lnTo>
                    <a:pt x="1653" y="815"/>
                  </a:lnTo>
                  <a:lnTo>
                    <a:pt x="1647" y="818"/>
                  </a:lnTo>
                  <a:lnTo>
                    <a:pt x="1638" y="820"/>
                  </a:lnTo>
                  <a:lnTo>
                    <a:pt x="1630" y="823"/>
                  </a:lnTo>
                  <a:lnTo>
                    <a:pt x="1619" y="825"/>
                  </a:lnTo>
                  <a:lnTo>
                    <a:pt x="1609" y="827"/>
                  </a:lnTo>
                  <a:lnTo>
                    <a:pt x="1598" y="828"/>
                  </a:lnTo>
                  <a:lnTo>
                    <a:pt x="1587" y="828"/>
                  </a:lnTo>
                  <a:lnTo>
                    <a:pt x="1572" y="828"/>
                  </a:lnTo>
                  <a:lnTo>
                    <a:pt x="1558" y="826"/>
                  </a:lnTo>
                  <a:lnTo>
                    <a:pt x="1547" y="823"/>
                  </a:lnTo>
                  <a:lnTo>
                    <a:pt x="1535" y="819"/>
                  </a:lnTo>
                  <a:lnTo>
                    <a:pt x="1524" y="814"/>
                  </a:lnTo>
                  <a:lnTo>
                    <a:pt x="1515" y="808"/>
                  </a:lnTo>
                  <a:lnTo>
                    <a:pt x="1507" y="801"/>
                  </a:lnTo>
                  <a:lnTo>
                    <a:pt x="1499" y="794"/>
                  </a:lnTo>
                  <a:lnTo>
                    <a:pt x="1493" y="786"/>
                  </a:lnTo>
                  <a:lnTo>
                    <a:pt x="1488" y="777"/>
                  </a:lnTo>
                  <a:lnTo>
                    <a:pt x="1483" y="768"/>
                  </a:lnTo>
                  <a:lnTo>
                    <a:pt x="1480" y="757"/>
                  </a:lnTo>
                  <a:lnTo>
                    <a:pt x="1477" y="747"/>
                  </a:lnTo>
                  <a:lnTo>
                    <a:pt x="1475" y="735"/>
                  </a:lnTo>
                  <a:lnTo>
                    <a:pt x="1474" y="724"/>
                  </a:lnTo>
                  <a:lnTo>
                    <a:pt x="1474" y="711"/>
                  </a:lnTo>
                  <a:lnTo>
                    <a:pt x="1474" y="698"/>
                  </a:lnTo>
                  <a:lnTo>
                    <a:pt x="1475" y="687"/>
                  </a:lnTo>
                  <a:lnTo>
                    <a:pt x="1477" y="674"/>
                  </a:lnTo>
                  <a:lnTo>
                    <a:pt x="1480" y="662"/>
                  </a:lnTo>
                  <a:lnTo>
                    <a:pt x="1483" y="652"/>
                  </a:lnTo>
                  <a:lnTo>
                    <a:pt x="1488" y="641"/>
                  </a:lnTo>
                  <a:lnTo>
                    <a:pt x="1493" y="631"/>
                  </a:lnTo>
                  <a:lnTo>
                    <a:pt x="1499" y="621"/>
                  </a:lnTo>
                  <a:lnTo>
                    <a:pt x="1505" y="613"/>
                  </a:lnTo>
                  <a:lnTo>
                    <a:pt x="1513" y="606"/>
                  </a:lnTo>
                  <a:lnTo>
                    <a:pt x="1521" y="599"/>
                  </a:lnTo>
                  <a:lnTo>
                    <a:pt x="1530" y="593"/>
                  </a:lnTo>
                  <a:lnTo>
                    <a:pt x="1539" y="589"/>
                  </a:lnTo>
                  <a:lnTo>
                    <a:pt x="1550" y="586"/>
                  </a:lnTo>
                  <a:lnTo>
                    <a:pt x="1561" y="584"/>
                  </a:lnTo>
                  <a:lnTo>
                    <a:pt x="1573" y="582"/>
                  </a:lnTo>
                  <a:lnTo>
                    <a:pt x="1587" y="585"/>
                  </a:lnTo>
                  <a:lnTo>
                    <a:pt x="1598" y="587"/>
                  </a:lnTo>
                  <a:lnTo>
                    <a:pt x="1607" y="591"/>
                  </a:lnTo>
                  <a:lnTo>
                    <a:pt x="1613" y="594"/>
                  </a:lnTo>
                  <a:lnTo>
                    <a:pt x="1613" y="487"/>
                  </a:lnTo>
                  <a:lnTo>
                    <a:pt x="1613" y="482"/>
                  </a:lnTo>
                  <a:lnTo>
                    <a:pt x="1615" y="479"/>
                  </a:lnTo>
                  <a:lnTo>
                    <a:pt x="1617" y="477"/>
                  </a:lnTo>
                  <a:lnTo>
                    <a:pt x="1621" y="477"/>
                  </a:lnTo>
                  <a:lnTo>
                    <a:pt x="1667" y="477"/>
                  </a:lnTo>
                  <a:lnTo>
                    <a:pt x="1670" y="477"/>
                  </a:lnTo>
                  <a:lnTo>
                    <a:pt x="1673" y="479"/>
                  </a:lnTo>
                  <a:lnTo>
                    <a:pt x="1675" y="482"/>
                  </a:lnTo>
                  <a:lnTo>
                    <a:pt x="1675" y="487"/>
                  </a:lnTo>
                  <a:lnTo>
                    <a:pt x="1675" y="777"/>
                  </a:lnTo>
                  <a:lnTo>
                    <a:pt x="1675" y="784"/>
                  </a:lnTo>
                  <a:lnTo>
                    <a:pt x="1674" y="789"/>
                  </a:lnTo>
                  <a:lnTo>
                    <a:pt x="1673" y="794"/>
                  </a:lnTo>
                  <a:lnTo>
                    <a:pt x="1672" y="798"/>
                  </a:lnTo>
                  <a:lnTo>
                    <a:pt x="1670" y="801"/>
                  </a:lnTo>
                  <a:lnTo>
                    <a:pt x="1667" y="806"/>
                  </a:lnTo>
                  <a:lnTo>
                    <a:pt x="1662" y="809"/>
                  </a:lnTo>
                  <a:lnTo>
                    <a:pt x="1658" y="812"/>
                  </a:lnTo>
                  <a:close/>
                  <a:moveTo>
                    <a:pt x="1815" y="617"/>
                  </a:moveTo>
                  <a:lnTo>
                    <a:pt x="1810" y="618"/>
                  </a:lnTo>
                  <a:lnTo>
                    <a:pt x="1804" y="619"/>
                  </a:lnTo>
                  <a:lnTo>
                    <a:pt x="1800" y="620"/>
                  </a:lnTo>
                  <a:lnTo>
                    <a:pt x="1796" y="624"/>
                  </a:lnTo>
                  <a:lnTo>
                    <a:pt x="1792" y="627"/>
                  </a:lnTo>
                  <a:lnTo>
                    <a:pt x="1789" y="630"/>
                  </a:lnTo>
                  <a:lnTo>
                    <a:pt x="1786" y="634"/>
                  </a:lnTo>
                  <a:lnTo>
                    <a:pt x="1782" y="638"/>
                  </a:lnTo>
                  <a:lnTo>
                    <a:pt x="1778" y="648"/>
                  </a:lnTo>
                  <a:lnTo>
                    <a:pt x="1775" y="658"/>
                  </a:lnTo>
                  <a:lnTo>
                    <a:pt x="1773" y="670"/>
                  </a:lnTo>
                  <a:lnTo>
                    <a:pt x="1773" y="680"/>
                  </a:lnTo>
                  <a:lnTo>
                    <a:pt x="1852" y="667"/>
                  </a:lnTo>
                  <a:lnTo>
                    <a:pt x="1851" y="657"/>
                  </a:lnTo>
                  <a:lnTo>
                    <a:pt x="1849" y="649"/>
                  </a:lnTo>
                  <a:lnTo>
                    <a:pt x="1847" y="640"/>
                  </a:lnTo>
                  <a:lnTo>
                    <a:pt x="1842" y="633"/>
                  </a:lnTo>
                  <a:lnTo>
                    <a:pt x="1838" y="627"/>
                  </a:lnTo>
                  <a:lnTo>
                    <a:pt x="1832" y="621"/>
                  </a:lnTo>
                  <a:lnTo>
                    <a:pt x="1828" y="620"/>
                  </a:lnTo>
                  <a:lnTo>
                    <a:pt x="1825" y="618"/>
                  </a:lnTo>
                  <a:lnTo>
                    <a:pt x="1819" y="618"/>
                  </a:lnTo>
                  <a:lnTo>
                    <a:pt x="1815" y="617"/>
                  </a:lnTo>
                  <a:close/>
                  <a:moveTo>
                    <a:pt x="1822" y="828"/>
                  </a:moveTo>
                  <a:lnTo>
                    <a:pt x="1812" y="828"/>
                  </a:lnTo>
                  <a:lnTo>
                    <a:pt x="1801" y="826"/>
                  </a:lnTo>
                  <a:lnTo>
                    <a:pt x="1791" y="824"/>
                  </a:lnTo>
                  <a:lnTo>
                    <a:pt x="1781" y="820"/>
                  </a:lnTo>
                  <a:lnTo>
                    <a:pt x="1773" y="816"/>
                  </a:lnTo>
                  <a:lnTo>
                    <a:pt x="1764" y="812"/>
                  </a:lnTo>
                  <a:lnTo>
                    <a:pt x="1756" y="806"/>
                  </a:lnTo>
                  <a:lnTo>
                    <a:pt x="1749" y="798"/>
                  </a:lnTo>
                  <a:lnTo>
                    <a:pt x="1742" y="790"/>
                  </a:lnTo>
                  <a:lnTo>
                    <a:pt x="1736" y="781"/>
                  </a:lnTo>
                  <a:lnTo>
                    <a:pt x="1731" y="771"/>
                  </a:lnTo>
                  <a:lnTo>
                    <a:pt x="1727" y="759"/>
                  </a:lnTo>
                  <a:lnTo>
                    <a:pt x="1723" y="748"/>
                  </a:lnTo>
                  <a:lnTo>
                    <a:pt x="1720" y="734"/>
                  </a:lnTo>
                  <a:lnTo>
                    <a:pt x="1719" y="719"/>
                  </a:lnTo>
                  <a:lnTo>
                    <a:pt x="1718" y="704"/>
                  </a:lnTo>
                  <a:lnTo>
                    <a:pt x="1719" y="688"/>
                  </a:lnTo>
                  <a:lnTo>
                    <a:pt x="1720" y="674"/>
                  </a:lnTo>
                  <a:lnTo>
                    <a:pt x="1723" y="661"/>
                  </a:lnTo>
                  <a:lnTo>
                    <a:pt x="1727" y="649"/>
                  </a:lnTo>
                  <a:lnTo>
                    <a:pt x="1732" y="638"/>
                  </a:lnTo>
                  <a:lnTo>
                    <a:pt x="1737" y="628"/>
                  </a:lnTo>
                  <a:lnTo>
                    <a:pt x="1742" y="619"/>
                  </a:lnTo>
                  <a:lnTo>
                    <a:pt x="1750" y="611"/>
                  </a:lnTo>
                  <a:lnTo>
                    <a:pt x="1757" y="605"/>
                  </a:lnTo>
                  <a:lnTo>
                    <a:pt x="1764" y="598"/>
                  </a:lnTo>
                  <a:lnTo>
                    <a:pt x="1774" y="594"/>
                  </a:lnTo>
                  <a:lnTo>
                    <a:pt x="1782" y="590"/>
                  </a:lnTo>
                  <a:lnTo>
                    <a:pt x="1792" y="587"/>
                  </a:lnTo>
                  <a:lnTo>
                    <a:pt x="1801" y="585"/>
                  </a:lnTo>
                  <a:lnTo>
                    <a:pt x="1812" y="582"/>
                  </a:lnTo>
                  <a:lnTo>
                    <a:pt x="1821" y="582"/>
                  </a:lnTo>
                  <a:lnTo>
                    <a:pt x="1832" y="582"/>
                  </a:lnTo>
                  <a:lnTo>
                    <a:pt x="1841" y="585"/>
                  </a:lnTo>
                  <a:lnTo>
                    <a:pt x="1850" y="587"/>
                  </a:lnTo>
                  <a:lnTo>
                    <a:pt x="1858" y="590"/>
                  </a:lnTo>
                  <a:lnTo>
                    <a:pt x="1866" y="594"/>
                  </a:lnTo>
                  <a:lnTo>
                    <a:pt x="1873" y="598"/>
                  </a:lnTo>
                  <a:lnTo>
                    <a:pt x="1880" y="604"/>
                  </a:lnTo>
                  <a:lnTo>
                    <a:pt x="1886" y="610"/>
                  </a:lnTo>
                  <a:lnTo>
                    <a:pt x="1892" y="616"/>
                  </a:lnTo>
                  <a:lnTo>
                    <a:pt x="1896" y="624"/>
                  </a:lnTo>
                  <a:lnTo>
                    <a:pt x="1900" y="631"/>
                  </a:lnTo>
                  <a:lnTo>
                    <a:pt x="1903" y="638"/>
                  </a:lnTo>
                  <a:lnTo>
                    <a:pt x="1907" y="647"/>
                  </a:lnTo>
                  <a:lnTo>
                    <a:pt x="1909" y="656"/>
                  </a:lnTo>
                  <a:lnTo>
                    <a:pt x="1910" y="665"/>
                  </a:lnTo>
                  <a:lnTo>
                    <a:pt x="1910" y="674"/>
                  </a:lnTo>
                  <a:lnTo>
                    <a:pt x="1910" y="678"/>
                  </a:lnTo>
                  <a:lnTo>
                    <a:pt x="1909" y="682"/>
                  </a:lnTo>
                  <a:lnTo>
                    <a:pt x="1908" y="686"/>
                  </a:lnTo>
                  <a:lnTo>
                    <a:pt x="1907" y="688"/>
                  </a:lnTo>
                  <a:lnTo>
                    <a:pt x="1901" y="691"/>
                  </a:lnTo>
                  <a:lnTo>
                    <a:pt x="1894" y="693"/>
                  </a:lnTo>
                  <a:lnTo>
                    <a:pt x="1776" y="713"/>
                  </a:lnTo>
                  <a:lnTo>
                    <a:pt x="1778" y="726"/>
                  </a:lnTo>
                  <a:lnTo>
                    <a:pt x="1782" y="737"/>
                  </a:lnTo>
                  <a:lnTo>
                    <a:pt x="1787" y="748"/>
                  </a:lnTo>
                  <a:lnTo>
                    <a:pt x="1793" y="757"/>
                  </a:lnTo>
                  <a:lnTo>
                    <a:pt x="1797" y="761"/>
                  </a:lnTo>
                  <a:lnTo>
                    <a:pt x="1801" y="766"/>
                  </a:lnTo>
                  <a:lnTo>
                    <a:pt x="1806" y="769"/>
                  </a:lnTo>
                  <a:lnTo>
                    <a:pt x="1811" y="771"/>
                  </a:lnTo>
                  <a:lnTo>
                    <a:pt x="1816" y="773"/>
                  </a:lnTo>
                  <a:lnTo>
                    <a:pt x="1821" y="775"/>
                  </a:lnTo>
                  <a:lnTo>
                    <a:pt x="1828" y="776"/>
                  </a:lnTo>
                  <a:lnTo>
                    <a:pt x="1835" y="776"/>
                  </a:lnTo>
                  <a:lnTo>
                    <a:pt x="1843" y="775"/>
                  </a:lnTo>
                  <a:lnTo>
                    <a:pt x="1852" y="773"/>
                  </a:lnTo>
                  <a:lnTo>
                    <a:pt x="1859" y="770"/>
                  </a:lnTo>
                  <a:lnTo>
                    <a:pt x="1866" y="766"/>
                  </a:lnTo>
                  <a:lnTo>
                    <a:pt x="1872" y="760"/>
                  </a:lnTo>
                  <a:lnTo>
                    <a:pt x="1877" y="756"/>
                  </a:lnTo>
                  <a:lnTo>
                    <a:pt x="1881" y="750"/>
                  </a:lnTo>
                  <a:lnTo>
                    <a:pt x="1886" y="746"/>
                  </a:lnTo>
                  <a:lnTo>
                    <a:pt x="1888" y="742"/>
                  </a:lnTo>
                  <a:lnTo>
                    <a:pt x="1891" y="739"/>
                  </a:lnTo>
                  <a:lnTo>
                    <a:pt x="1894" y="738"/>
                  </a:lnTo>
                  <a:lnTo>
                    <a:pt x="1898" y="737"/>
                  </a:lnTo>
                  <a:lnTo>
                    <a:pt x="1901" y="737"/>
                  </a:lnTo>
                  <a:lnTo>
                    <a:pt x="1903" y="738"/>
                  </a:lnTo>
                  <a:lnTo>
                    <a:pt x="1906" y="739"/>
                  </a:lnTo>
                  <a:lnTo>
                    <a:pt x="1908" y="741"/>
                  </a:lnTo>
                  <a:lnTo>
                    <a:pt x="1910" y="746"/>
                  </a:lnTo>
                  <a:lnTo>
                    <a:pt x="1911" y="752"/>
                  </a:lnTo>
                  <a:lnTo>
                    <a:pt x="1911" y="758"/>
                  </a:lnTo>
                  <a:lnTo>
                    <a:pt x="1910" y="765"/>
                  </a:lnTo>
                  <a:lnTo>
                    <a:pt x="1908" y="771"/>
                  </a:lnTo>
                  <a:lnTo>
                    <a:pt x="1905" y="777"/>
                  </a:lnTo>
                  <a:lnTo>
                    <a:pt x="1901" y="785"/>
                  </a:lnTo>
                  <a:lnTo>
                    <a:pt x="1897" y="790"/>
                  </a:lnTo>
                  <a:lnTo>
                    <a:pt x="1892" y="796"/>
                  </a:lnTo>
                  <a:lnTo>
                    <a:pt x="1887" y="803"/>
                  </a:lnTo>
                  <a:lnTo>
                    <a:pt x="1880" y="808"/>
                  </a:lnTo>
                  <a:lnTo>
                    <a:pt x="1874" y="813"/>
                  </a:lnTo>
                  <a:lnTo>
                    <a:pt x="1867" y="817"/>
                  </a:lnTo>
                  <a:lnTo>
                    <a:pt x="1858" y="820"/>
                  </a:lnTo>
                  <a:lnTo>
                    <a:pt x="1850" y="824"/>
                  </a:lnTo>
                  <a:lnTo>
                    <a:pt x="1841" y="826"/>
                  </a:lnTo>
                  <a:lnTo>
                    <a:pt x="1832" y="828"/>
                  </a:lnTo>
                  <a:lnTo>
                    <a:pt x="1822" y="828"/>
                  </a:lnTo>
                  <a:close/>
                  <a:moveTo>
                    <a:pt x="2138" y="821"/>
                  </a:moveTo>
                  <a:lnTo>
                    <a:pt x="2093" y="821"/>
                  </a:lnTo>
                  <a:lnTo>
                    <a:pt x="2089" y="821"/>
                  </a:lnTo>
                  <a:lnTo>
                    <a:pt x="2087" y="819"/>
                  </a:lnTo>
                  <a:lnTo>
                    <a:pt x="2085" y="816"/>
                  </a:lnTo>
                  <a:lnTo>
                    <a:pt x="2085" y="812"/>
                  </a:lnTo>
                  <a:lnTo>
                    <a:pt x="2085" y="655"/>
                  </a:lnTo>
                  <a:lnTo>
                    <a:pt x="2083" y="648"/>
                  </a:lnTo>
                  <a:lnTo>
                    <a:pt x="2082" y="640"/>
                  </a:lnTo>
                  <a:lnTo>
                    <a:pt x="2080" y="634"/>
                  </a:lnTo>
                  <a:lnTo>
                    <a:pt x="2076" y="629"/>
                  </a:lnTo>
                  <a:lnTo>
                    <a:pt x="2072" y="625"/>
                  </a:lnTo>
                  <a:lnTo>
                    <a:pt x="2066" y="620"/>
                  </a:lnTo>
                  <a:lnTo>
                    <a:pt x="2057" y="618"/>
                  </a:lnTo>
                  <a:lnTo>
                    <a:pt x="2048" y="617"/>
                  </a:lnTo>
                  <a:lnTo>
                    <a:pt x="2038" y="618"/>
                  </a:lnTo>
                  <a:lnTo>
                    <a:pt x="2032" y="620"/>
                  </a:lnTo>
                  <a:lnTo>
                    <a:pt x="2026" y="622"/>
                  </a:lnTo>
                  <a:lnTo>
                    <a:pt x="2021" y="626"/>
                  </a:lnTo>
                  <a:lnTo>
                    <a:pt x="2019" y="630"/>
                  </a:lnTo>
                  <a:lnTo>
                    <a:pt x="2017" y="635"/>
                  </a:lnTo>
                  <a:lnTo>
                    <a:pt x="2016" y="640"/>
                  </a:lnTo>
                  <a:lnTo>
                    <a:pt x="2016" y="646"/>
                  </a:lnTo>
                  <a:lnTo>
                    <a:pt x="2016" y="812"/>
                  </a:lnTo>
                  <a:lnTo>
                    <a:pt x="2016" y="816"/>
                  </a:lnTo>
                  <a:lnTo>
                    <a:pt x="2014" y="819"/>
                  </a:lnTo>
                  <a:lnTo>
                    <a:pt x="2011" y="821"/>
                  </a:lnTo>
                  <a:lnTo>
                    <a:pt x="2008" y="821"/>
                  </a:lnTo>
                  <a:lnTo>
                    <a:pt x="1962" y="821"/>
                  </a:lnTo>
                  <a:lnTo>
                    <a:pt x="1958" y="821"/>
                  </a:lnTo>
                  <a:lnTo>
                    <a:pt x="1955" y="819"/>
                  </a:lnTo>
                  <a:lnTo>
                    <a:pt x="1954" y="816"/>
                  </a:lnTo>
                  <a:lnTo>
                    <a:pt x="1953" y="812"/>
                  </a:lnTo>
                  <a:lnTo>
                    <a:pt x="1953" y="625"/>
                  </a:lnTo>
                  <a:lnTo>
                    <a:pt x="1954" y="619"/>
                  </a:lnTo>
                  <a:lnTo>
                    <a:pt x="1954" y="615"/>
                  </a:lnTo>
                  <a:lnTo>
                    <a:pt x="1955" y="611"/>
                  </a:lnTo>
                  <a:lnTo>
                    <a:pt x="1957" y="607"/>
                  </a:lnTo>
                  <a:lnTo>
                    <a:pt x="1959" y="604"/>
                  </a:lnTo>
                  <a:lnTo>
                    <a:pt x="1962" y="601"/>
                  </a:lnTo>
                  <a:lnTo>
                    <a:pt x="1967" y="598"/>
                  </a:lnTo>
                  <a:lnTo>
                    <a:pt x="1971" y="596"/>
                  </a:lnTo>
                  <a:lnTo>
                    <a:pt x="1977" y="593"/>
                  </a:lnTo>
                  <a:lnTo>
                    <a:pt x="1986" y="591"/>
                  </a:lnTo>
                  <a:lnTo>
                    <a:pt x="1994" y="589"/>
                  </a:lnTo>
                  <a:lnTo>
                    <a:pt x="2003" y="587"/>
                  </a:lnTo>
                  <a:lnTo>
                    <a:pt x="2026" y="584"/>
                  </a:lnTo>
                  <a:lnTo>
                    <a:pt x="2050" y="582"/>
                  </a:lnTo>
                  <a:lnTo>
                    <a:pt x="2070" y="584"/>
                  </a:lnTo>
                  <a:lnTo>
                    <a:pt x="2088" y="586"/>
                  </a:lnTo>
                  <a:lnTo>
                    <a:pt x="2096" y="589"/>
                  </a:lnTo>
                  <a:lnTo>
                    <a:pt x="2105" y="591"/>
                  </a:lnTo>
                  <a:lnTo>
                    <a:pt x="2112" y="594"/>
                  </a:lnTo>
                  <a:lnTo>
                    <a:pt x="2118" y="598"/>
                  </a:lnTo>
                  <a:lnTo>
                    <a:pt x="2125" y="602"/>
                  </a:lnTo>
                  <a:lnTo>
                    <a:pt x="2131" y="608"/>
                  </a:lnTo>
                  <a:lnTo>
                    <a:pt x="2135" y="613"/>
                  </a:lnTo>
                  <a:lnTo>
                    <a:pt x="2139" y="619"/>
                  </a:lnTo>
                  <a:lnTo>
                    <a:pt x="2142" y="627"/>
                  </a:lnTo>
                  <a:lnTo>
                    <a:pt x="2146" y="634"/>
                  </a:lnTo>
                  <a:lnTo>
                    <a:pt x="2147" y="642"/>
                  </a:lnTo>
                  <a:lnTo>
                    <a:pt x="2147" y="652"/>
                  </a:lnTo>
                  <a:lnTo>
                    <a:pt x="2147" y="812"/>
                  </a:lnTo>
                  <a:lnTo>
                    <a:pt x="2147" y="816"/>
                  </a:lnTo>
                  <a:lnTo>
                    <a:pt x="2145" y="819"/>
                  </a:lnTo>
                  <a:lnTo>
                    <a:pt x="2142" y="821"/>
                  </a:lnTo>
                  <a:lnTo>
                    <a:pt x="2138" y="821"/>
                  </a:lnTo>
                  <a:close/>
                  <a:moveTo>
                    <a:pt x="2374" y="821"/>
                  </a:moveTo>
                  <a:lnTo>
                    <a:pt x="2329" y="821"/>
                  </a:lnTo>
                  <a:lnTo>
                    <a:pt x="2325" y="821"/>
                  </a:lnTo>
                  <a:lnTo>
                    <a:pt x="2322" y="819"/>
                  </a:lnTo>
                  <a:lnTo>
                    <a:pt x="2320" y="816"/>
                  </a:lnTo>
                  <a:lnTo>
                    <a:pt x="2320" y="812"/>
                  </a:lnTo>
                  <a:lnTo>
                    <a:pt x="2320" y="598"/>
                  </a:lnTo>
                  <a:lnTo>
                    <a:pt x="2320" y="594"/>
                  </a:lnTo>
                  <a:lnTo>
                    <a:pt x="2322" y="591"/>
                  </a:lnTo>
                  <a:lnTo>
                    <a:pt x="2325" y="589"/>
                  </a:lnTo>
                  <a:lnTo>
                    <a:pt x="2329" y="589"/>
                  </a:lnTo>
                  <a:lnTo>
                    <a:pt x="2374" y="589"/>
                  </a:lnTo>
                  <a:lnTo>
                    <a:pt x="2378" y="589"/>
                  </a:lnTo>
                  <a:lnTo>
                    <a:pt x="2381" y="591"/>
                  </a:lnTo>
                  <a:lnTo>
                    <a:pt x="2382" y="594"/>
                  </a:lnTo>
                  <a:lnTo>
                    <a:pt x="2384" y="598"/>
                  </a:lnTo>
                  <a:lnTo>
                    <a:pt x="2384" y="812"/>
                  </a:lnTo>
                  <a:lnTo>
                    <a:pt x="2382" y="816"/>
                  </a:lnTo>
                  <a:lnTo>
                    <a:pt x="2381" y="819"/>
                  </a:lnTo>
                  <a:lnTo>
                    <a:pt x="2378" y="821"/>
                  </a:lnTo>
                  <a:lnTo>
                    <a:pt x="2374" y="821"/>
                  </a:lnTo>
                  <a:close/>
                  <a:moveTo>
                    <a:pt x="2352" y="556"/>
                  </a:moveTo>
                  <a:lnTo>
                    <a:pt x="2344" y="556"/>
                  </a:lnTo>
                  <a:lnTo>
                    <a:pt x="2337" y="554"/>
                  </a:lnTo>
                  <a:lnTo>
                    <a:pt x="2332" y="552"/>
                  </a:lnTo>
                  <a:lnTo>
                    <a:pt x="2327" y="548"/>
                  </a:lnTo>
                  <a:lnTo>
                    <a:pt x="2322" y="544"/>
                  </a:lnTo>
                  <a:lnTo>
                    <a:pt x="2319" y="539"/>
                  </a:lnTo>
                  <a:lnTo>
                    <a:pt x="2318" y="534"/>
                  </a:lnTo>
                  <a:lnTo>
                    <a:pt x="2317" y="528"/>
                  </a:lnTo>
                  <a:lnTo>
                    <a:pt x="2318" y="522"/>
                  </a:lnTo>
                  <a:lnTo>
                    <a:pt x="2319" y="517"/>
                  </a:lnTo>
                  <a:lnTo>
                    <a:pt x="2322" y="512"/>
                  </a:lnTo>
                  <a:lnTo>
                    <a:pt x="2327" y="508"/>
                  </a:lnTo>
                  <a:lnTo>
                    <a:pt x="2332" y="505"/>
                  </a:lnTo>
                  <a:lnTo>
                    <a:pt x="2337" y="502"/>
                  </a:lnTo>
                  <a:lnTo>
                    <a:pt x="2344" y="500"/>
                  </a:lnTo>
                  <a:lnTo>
                    <a:pt x="2352" y="500"/>
                  </a:lnTo>
                  <a:lnTo>
                    <a:pt x="2359" y="500"/>
                  </a:lnTo>
                  <a:lnTo>
                    <a:pt x="2366" y="502"/>
                  </a:lnTo>
                  <a:lnTo>
                    <a:pt x="2372" y="505"/>
                  </a:lnTo>
                  <a:lnTo>
                    <a:pt x="2377" y="508"/>
                  </a:lnTo>
                  <a:lnTo>
                    <a:pt x="2380" y="512"/>
                  </a:lnTo>
                  <a:lnTo>
                    <a:pt x="2384" y="517"/>
                  </a:lnTo>
                  <a:lnTo>
                    <a:pt x="2386" y="522"/>
                  </a:lnTo>
                  <a:lnTo>
                    <a:pt x="2387" y="528"/>
                  </a:lnTo>
                  <a:lnTo>
                    <a:pt x="2386" y="534"/>
                  </a:lnTo>
                  <a:lnTo>
                    <a:pt x="2384" y="539"/>
                  </a:lnTo>
                  <a:lnTo>
                    <a:pt x="2380" y="544"/>
                  </a:lnTo>
                  <a:lnTo>
                    <a:pt x="2377" y="548"/>
                  </a:lnTo>
                  <a:lnTo>
                    <a:pt x="2372" y="552"/>
                  </a:lnTo>
                  <a:lnTo>
                    <a:pt x="2366" y="554"/>
                  </a:lnTo>
                  <a:lnTo>
                    <a:pt x="2359" y="556"/>
                  </a:lnTo>
                  <a:lnTo>
                    <a:pt x="2352" y="556"/>
                  </a:lnTo>
                  <a:close/>
                  <a:moveTo>
                    <a:pt x="2623" y="821"/>
                  </a:moveTo>
                  <a:lnTo>
                    <a:pt x="2576" y="821"/>
                  </a:lnTo>
                  <a:lnTo>
                    <a:pt x="2572" y="821"/>
                  </a:lnTo>
                  <a:lnTo>
                    <a:pt x="2570" y="819"/>
                  </a:lnTo>
                  <a:lnTo>
                    <a:pt x="2568" y="816"/>
                  </a:lnTo>
                  <a:lnTo>
                    <a:pt x="2568" y="812"/>
                  </a:lnTo>
                  <a:lnTo>
                    <a:pt x="2568" y="655"/>
                  </a:lnTo>
                  <a:lnTo>
                    <a:pt x="2567" y="648"/>
                  </a:lnTo>
                  <a:lnTo>
                    <a:pt x="2566" y="640"/>
                  </a:lnTo>
                  <a:lnTo>
                    <a:pt x="2564" y="634"/>
                  </a:lnTo>
                  <a:lnTo>
                    <a:pt x="2559" y="629"/>
                  </a:lnTo>
                  <a:lnTo>
                    <a:pt x="2555" y="625"/>
                  </a:lnTo>
                  <a:lnTo>
                    <a:pt x="2549" y="620"/>
                  </a:lnTo>
                  <a:lnTo>
                    <a:pt x="2541" y="618"/>
                  </a:lnTo>
                  <a:lnTo>
                    <a:pt x="2532" y="617"/>
                  </a:lnTo>
                  <a:lnTo>
                    <a:pt x="2523" y="618"/>
                  </a:lnTo>
                  <a:lnTo>
                    <a:pt x="2515" y="620"/>
                  </a:lnTo>
                  <a:lnTo>
                    <a:pt x="2509" y="622"/>
                  </a:lnTo>
                  <a:lnTo>
                    <a:pt x="2506" y="626"/>
                  </a:lnTo>
                  <a:lnTo>
                    <a:pt x="2503" y="630"/>
                  </a:lnTo>
                  <a:lnTo>
                    <a:pt x="2500" y="635"/>
                  </a:lnTo>
                  <a:lnTo>
                    <a:pt x="2500" y="640"/>
                  </a:lnTo>
                  <a:lnTo>
                    <a:pt x="2499" y="646"/>
                  </a:lnTo>
                  <a:lnTo>
                    <a:pt x="2499" y="812"/>
                  </a:lnTo>
                  <a:lnTo>
                    <a:pt x="2499" y="816"/>
                  </a:lnTo>
                  <a:lnTo>
                    <a:pt x="2497" y="819"/>
                  </a:lnTo>
                  <a:lnTo>
                    <a:pt x="2495" y="821"/>
                  </a:lnTo>
                  <a:lnTo>
                    <a:pt x="2491" y="821"/>
                  </a:lnTo>
                  <a:lnTo>
                    <a:pt x="2446" y="821"/>
                  </a:lnTo>
                  <a:lnTo>
                    <a:pt x="2441" y="821"/>
                  </a:lnTo>
                  <a:lnTo>
                    <a:pt x="2439" y="819"/>
                  </a:lnTo>
                  <a:lnTo>
                    <a:pt x="2437" y="816"/>
                  </a:lnTo>
                  <a:lnTo>
                    <a:pt x="2437" y="812"/>
                  </a:lnTo>
                  <a:lnTo>
                    <a:pt x="2437" y="625"/>
                  </a:lnTo>
                  <a:lnTo>
                    <a:pt x="2437" y="619"/>
                  </a:lnTo>
                  <a:lnTo>
                    <a:pt x="2437" y="615"/>
                  </a:lnTo>
                  <a:lnTo>
                    <a:pt x="2438" y="611"/>
                  </a:lnTo>
                  <a:lnTo>
                    <a:pt x="2440" y="607"/>
                  </a:lnTo>
                  <a:lnTo>
                    <a:pt x="2443" y="604"/>
                  </a:lnTo>
                  <a:lnTo>
                    <a:pt x="2446" y="601"/>
                  </a:lnTo>
                  <a:lnTo>
                    <a:pt x="2450" y="598"/>
                  </a:lnTo>
                  <a:lnTo>
                    <a:pt x="2454" y="596"/>
                  </a:lnTo>
                  <a:lnTo>
                    <a:pt x="2460" y="593"/>
                  </a:lnTo>
                  <a:lnTo>
                    <a:pt x="2469" y="591"/>
                  </a:lnTo>
                  <a:lnTo>
                    <a:pt x="2477" y="589"/>
                  </a:lnTo>
                  <a:lnTo>
                    <a:pt x="2488" y="587"/>
                  </a:lnTo>
                  <a:lnTo>
                    <a:pt x="2509" y="584"/>
                  </a:lnTo>
                  <a:lnTo>
                    <a:pt x="2533" y="582"/>
                  </a:lnTo>
                  <a:lnTo>
                    <a:pt x="2553" y="584"/>
                  </a:lnTo>
                  <a:lnTo>
                    <a:pt x="2571" y="586"/>
                  </a:lnTo>
                  <a:lnTo>
                    <a:pt x="2579" y="589"/>
                  </a:lnTo>
                  <a:lnTo>
                    <a:pt x="2588" y="591"/>
                  </a:lnTo>
                  <a:lnTo>
                    <a:pt x="2595" y="594"/>
                  </a:lnTo>
                  <a:lnTo>
                    <a:pt x="2603" y="598"/>
                  </a:lnTo>
                  <a:lnTo>
                    <a:pt x="2608" y="602"/>
                  </a:lnTo>
                  <a:lnTo>
                    <a:pt x="2614" y="608"/>
                  </a:lnTo>
                  <a:lnTo>
                    <a:pt x="2618" y="613"/>
                  </a:lnTo>
                  <a:lnTo>
                    <a:pt x="2623" y="619"/>
                  </a:lnTo>
                  <a:lnTo>
                    <a:pt x="2626" y="627"/>
                  </a:lnTo>
                  <a:lnTo>
                    <a:pt x="2629" y="634"/>
                  </a:lnTo>
                  <a:lnTo>
                    <a:pt x="2630" y="642"/>
                  </a:lnTo>
                  <a:lnTo>
                    <a:pt x="2631" y="652"/>
                  </a:lnTo>
                  <a:lnTo>
                    <a:pt x="2631" y="812"/>
                  </a:lnTo>
                  <a:lnTo>
                    <a:pt x="2630" y="816"/>
                  </a:lnTo>
                  <a:lnTo>
                    <a:pt x="2629" y="819"/>
                  </a:lnTo>
                  <a:lnTo>
                    <a:pt x="2626" y="821"/>
                  </a:lnTo>
                  <a:lnTo>
                    <a:pt x="2623" y="821"/>
                  </a:lnTo>
                  <a:close/>
                  <a:moveTo>
                    <a:pt x="2895" y="541"/>
                  </a:moveTo>
                  <a:lnTo>
                    <a:pt x="2883" y="541"/>
                  </a:lnTo>
                  <a:lnTo>
                    <a:pt x="2872" y="544"/>
                  </a:lnTo>
                  <a:lnTo>
                    <a:pt x="2872" y="778"/>
                  </a:lnTo>
                  <a:lnTo>
                    <a:pt x="2883" y="780"/>
                  </a:lnTo>
                  <a:lnTo>
                    <a:pt x="2895" y="780"/>
                  </a:lnTo>
                  <a:lnTo>
                    <a:pt x="2906" y="780"/>
                  </a:lnTo>
                  <a:lnTo>
                    <a:pt x="2915" y="778"/>
                  </a:lnTo>
                  <a:lnTo>
                    <a:pt x="2925" y="776"/>
                  </a:lnTo>
                  <a:lnTo>
                    <a:pt x="2933" y="773"/>
                  </a:lnTo>
                  <a:lnTo>
                    <a:pt x="2940" y="768"/>
                  </a:lnTo>
                  <a:lnTo>
                    <a:pt x="2947" y="763"/>
                  </a:lnTo>
                  <a:lnTo>
                    <a:pt x="2953" y="756"/>
                  </a:lnTo>
                  <a:lnTo>
                    <a:pt x="2958" y="749"/>
                  </a:lnTo>
                  <a:lnTo>
                    <a:pt x="2963" y="741"/>
                  </a:lnTo>
                  <a:lnTo>
                    <a:pt x="2967" y="732"/>
                  </a:lnTo>
                  <a:lnTo>
                    <a:pt x="2970" y="722"/>
                  </a:lnTo>
                  <a:lnTo>
                    <a:pt x="2973" y="712"/>
                  </a:lnTo>
                  <a:lnTo>
                    <a:pt x="2975" y="700"/>
                  </a:lnTo>
                  <a:lnTo>
                    <a:pt x="2976" y="688"/>
                  </a:lnTo>
                  <a:lnTo>
                    <a:pt x="2977" y="675"/>
                  </a:lnTo>
                  <a:lnTo>
                    <a:pt x="2977" y="661"/>
                  </a:lnTo>
                  <a:lnTo>
                    <a:pt x="2977" y="647"/>
                  </a:lnTo>
                  <a:lnTo>
                    <a:pt x="2976" y="634"/>
                  </a:lnTo>
                  <a:lnTo>
                    <a:pt x="2975" y="621"/>
                  </a:lnTo>
                  <a:lnTo>
                    <a:pt x="2973" y="610"/>
                  </a:lnTo>
                  <a:lnTo>
                    <a:pt x="2970" y="599"/>
                  </a:lnTo>
                  <a:lnTo>
                    <a:pt x="2967" y="590"/>
                  </a:lnTo>
                  <a:lnTo>
                    <a:pt x="2963" y="580"/>
                  </a:lnTo>
                  <a:lnTo>
                    <a:pt x="2957" y="573"/>
                  </a:lnTo>
                  <a:lnTo>
                    <a:pt x="2952" y="566"/>
                  </a:lnTo>
                  <a:lnTo>
                    <a:pt x="2947" y="559"/>
                  </a:lnTo>
                  <a:lnTo>
                    <a:pt x="2939" y="554"/>
                  </a:lnTo>
                  <a:lnTo>
                    <a:pt x="2932" y="550"/>
                  </a:lnTo>
                  <a:lnTo>
                    <a:pt x="2924" y="546"/>
                  </a:lnTo>
                  <a:lnTo>
                    <a:pt x="2915" y="544"/>
                  </a:lnTo>
                  <a:lnTo>
                    <a:pt x="2906" y="541"/>
                  </a:lnTo>
                  <a:lnTo>
                    <a:pt x="2895" y="541"/>
                  </a:lnTo>
                  <a:close/>
                  <a:moveTo>
                    <a:pt x="2886" y="826"/>
                  </a:moveTo>
                  <a:lnTo>
                    <a:pt x="2863" y="826"/>
                  </a:lnTo>
                  <a:lnTo>
                    <a:pt x="2842" y="824"/>
                  </a:lnTo>
                  <a:lnTo>
                    <a:pt x="2825" y="820"/>
                  </a:lnTo>
                  <a:lnTo>
                    <a:pt x="2813" y="818"/>
                  </a:lnTo>
                  <a:lnTo>
                    <a:pt x="2809" y="816"/>
                  </a:lnTo>
                  <a:lnTo>
                    <a:pt x="2807" y="814"/>
                  </a:lnTo>
                  <a:lnTo>
                    <a:pt x="2805" y="811"/>
                  </a:lnTo>
                  <a:lnTo>
                    <a:pt x="2805" y="807"/>
                  </a:lnTo>
                  <a:lnTo>
                    <a:pt x="2805" y="519"/>
                  </a:lnTo>
                  <a:lnTo>
                    <a:pt x="2805" y="515"/>
                  </a:lnTo>
                  <a:lnTo>
                    <a:pt x="2807" y="512"/>
                  </a:lnTo>
                  <a:lnTo>
                    <a:pt x="2809" y="509"/>
                  </a:lnTo>
                  <a:lnTo>
                    <a:pt x="2813" y="507"/>
                  </a:lnTo>
                  <a:lnTo>
                    <a:pt x="2824" y="505"/>
                  </a:lnTo>
                  <a:lnTo>
                    <a:pt x="2840" y="502"/>
                  </a:lnTo>
                  <a:lnTo>
                    <a:pt x="2862" y="500"/>
                  </a:lnTo>
                  <a:lnTo>
                    <a:pt x="2886" y="499"/>
                  </a:lnTo>
                  <a:lnTo>
                    <a:pt x="2907" y="500"/>
                  </a:lnTo>
                  <a:lnTo>
                    <a:pt x="2925" y="502"/>
                  </a:lnTo>
                  <a:lnTo>
                    <a:pt x="2943" y="506"/>
                  </a:lnTo>
                  <a:lnTo>
                    <a:pt x="2958" y="511"/>
                  </a:lnTo>
                  <a:lnTo>
                    <a:pt x="2973" y="517"/>
                  </a:lnTo>
                  <a:lnTo>
                    <a:pt x="2987" y="525"/>
                  </a:lnTo>
                  <a:lnTo>
                    <a:pt x="2998" y="534"/>
                  </a:lnTo>
                  <a:lnTo>
                    <a:pt x="3009" y="544"/>
                  </a:lnTo>
                  <a:lnTo>
                    <a:pt x="3018" y="555"/>
                  </a:lnTo>
                  <a:lnTo>
                    <a:pt x="3027" y="568"/>
                  </a:lnTo>
                  <a:lnTo>
                    <a:pt x="3033" y="581"/>
                  </a:lnTo>
                  <a:lnTo>
                    <a:pt x="3038" y="595"/>
                  </a:lnTo>
                  <a:lnTo>
                    <a:pt x="3043" y="611"/>
                  </a:lnTo>
                  <a:lnTo>
                    <a:pt x="3046" y="627"/>
                  </a:lnTo>
                  <a:lnTo>
                    <a:pt x="3048" y="645"/>
                  </a:lnTo>
                  <a:lnTo>
                    <a:pt x="3049" y="662"/>
                  </a:lnTo>
                  <a:lnTo>
                    <a:pt x="3048" y="680"/>
                  </a:lnTo>
                  <a:lnTo>
                    <a:pt x="3046" y="698"/>
                  </a:lnTo>
                  <a:lnTo>
                    <a:pt x="3043" y="715"/>
                  </a:lnTo>
                  <a:lnTo>
                    <a:pt x="3038" y="731"/>
                  </a:lnTo>
                  <a:lnTo>
                    <a:pt x="3033" y="746"/>
                  </a:lnTo>
                  <a:lnTo>
                    <a:pt x="3027" y="758"/>
                  </a:lnTo>
                  <a:lnTo>
                    <a:pt x="3018" y="771"/>
                  </a:lnTo>
                  <a:lnTo>
                    <a:pt x="3009" y="783"/>
                  </a:lnTo>
                  <a:lnTo>
                    <a:pt x="2998" y="792"/>
                  </a:lnTo>
                  <a:lnTo>
                    <a:pt x="2987" y="801"/>
                  </a:lnTo>
                  <a:lnTo>
                    <a:pt x="2973" y="809"/>
                  </a:lnTo>
                  <a:lnTo>
                    <a:pt x="2958" y="815"/>
                  </a:lnTo>
                  <a:lnTo>
                    <a:pt x="2943" y="819"/>
                  </a:lnTo>
                  <a:lnTo>
                    <a:pt x="2925" y="824"/>
                  </a:lnTo>
                  <a:lnTo>
                    <a:pt x="2906" y="826"/>
                  </a:lnTo>
                  <a:lnTo>
                    <a:pt x="2886" y="826"/>
                  </a:lnTo>
                  <a:close/>
                  <a:moveTo>
                    <a:pt x="3182" y="617"/>
                  </a:moveTo>
                  <a:lnTo>
                    <a:pt x="3176" y="618"/>
                  </a:lnTo>
                  <a:lnTo>
                    <a:pt x="3171" y="619"/>
                  </a:lnTo>
                  <a:lnTo>
                    <a:pt x="3167" y="620"/>
                  </a:lnTo>
                  <a:lnTo>
                    <a:pt x="3163" y="624"/>
                  </a:lnTo>
                  <a:lnTo>
                    <a:pt x="3158" y="627"/>
                  </a:lnTo>
                  <a:lnTo>
                    <a:pt x="3155" y="630"/>
                  </a:lnTo>
                  <a:lnTo>
                    <a:pt x="3152" y="634"/>
                  </a:lnTo>
                  <a:lnTo>
                    <a:pt x="3149" y="638"/>
                  </a:lnTo>
                  <a:lnTo>
                    <a:pt x="3145" y="648"/>
                  </a:lnTo>
                  <a:lnTo>
                    <a:pt x="3142" y="658"/>
                  </a:lnTo>
                  <a:lnTo>
                    <a:pt x="3139" y="670"/>
                  </a:lnTo>
                  <a:lnTo>
                    <a:pt x="3138" y="680"/>
                  </a:lnTo>
                  <a:lnTo>
                    <a:pt x="3217" y="667"/>
                  </a:lnTo>
                  <a:lnTo>
                    <a:pt x="3217" y="657"/>
                  </a:lnTo>
                  <a:lnTo>
                    <a:pt x="3215" y="649"/>
                  </a:lnTo>
                  <a:lnTo>
                    <a:pt x="3213" y="640"/>
                  </a:lnTo>
                  <a:lnTo>
                    <a:pt x="3209" y="633"/>
                  </a:lnTo>
                  <a:lnTo>
                    <a:pt x="3205" y="627"/>
                  </a:lnTo>
                  <a:lnTo>
                    <a:pt x="3198" y="621"/>
                  </a:lnTo>
                  <a:lnTo>
                    <a:pt x="3194" y="620"/>
                  </a:lnTo>
                  <a:lnTo>
                    <a:pt x="3190" y="618"/>
                  </a:lnTo>
                  <a:lnTo>
                    <a:pt x="3186" y="618"/>
                  </a:lnTo>
                  <a:lnTo>
                    <a:pt x="3182" y="617"/>
                  </a:lnTo>
                  <a:close/>
                  <a:moveTo>
                    <a:pt x="3189" y="828"/>
                  </a:moveTo>
                  <a:lnTo>
                    <a:pt x="3178" y="828"/>
                  </a:lnTo>
                  <a:lnTo>
                    <a:pt x="3168" y="826"/>
                  </a:lnTo>
                  <a:lnTo>
                    <a:pt x="3157" y="824"/>
                  </a:lnTo>
                  <a:lnTo>
                    <a:pt x="3148" y="820"/>
                  </a:lnTo>
                  <a:lnTo>
                    <a:pt x="3139" y="816"/>
                  </a:lnTo>
                  <a:lnTo>
                    <a:pt x="3131" y="812"/>
                  </a:lnTo>
                  <a:lnTo>
                    <a:pt x="3123" y="806"/>
                  </a:lnTo>
                  <a:lnTo>
                    <a:pt x="3115" y="798"/>
                  </a:lnTo>
                  <a:lnTo>
                    <a:pt x="3109" y="790"/>
                  </a:lnTo>
                  <a:lnTo>
                    <a:pt x="3103" y="781"/>
                  </a:lnTo>
                  <a:lnTo>
                    <a:pt x="3097" y="771"/>
                  </a:lnTo>
                  <a:lnTo>
                    <a:pt x="3093" y="759"/>
                  </a:lnTo>
                  <a:lnTo>
                    <a:pt x="3090" y="748"/>
                  </a:lnTo>
                  <a:lnTo>
                    <a:pt x="3087" y="734"/>
                  </a:lnTo>
                  <a:lnTo>
                    <a:pt x="3086" y="719"/>
                  </a:lnTo>
                  <a:lnTo>
                    <a:pt x="3085" y="704"/>
                  </a:lnTo>
                  <a:lnTo>
                    <a:pt x="3086" y="688"/>
                  </a:lnTo>
                  <a:lnTo>
                    <a:pt x="3087" y="674"/>
                  </a:lnTo>
                  <a:lnTo>
                    <a:pt x="3090" y="661"/>
                  </a:lnTo>
                  <a:lnTo>
                    <a:pt x="3093" y="649"/>
                  </a:lnTo>
                  <a:lnTo>
                    <a:pt x="3097" y="638"/>
                  </a:lnTo>
                  <a:lnTo>
                    <a:pt x="3103" y="628"/>
                  </a:lnTo>
                  <a:lnTo>
                    <a:pt x="3109" y="619"/>
                  </a:lnTo>
                  <a:lnTo>
                    <a:pt x="3116" y="611"/>
                  </a:lnTo>
                  <a:lnTo>
                    <a:pt x="3124" y="605"/>
                  </a:lnTo>
                  <a:lnTo>
                    <a:pt x="3131" y="598"/>
                  </a:lnTo>
                  <a:lnTo>
                    <a:pt x="3139" y="594"/>
                  </a:lnTo>
                  <a:lnTo>
                    <a:pt x="3149" y="590"/>
                  </a:lnTo>
                  <a:lnTo>
                    <a:pt x="3158" y="587"/>
                  </a:lnTo>
                  <a:lnTo>
                    <a:pt x="3168" y="585"/>
                  </a:lnTo>
                  <a:lnTo>
                    <a:pt x="3178" y="582"/>
                  </a:lnTo>
                  <a:lnTo>
                    <a:pt x="3188" y="582"/>
                  </a:lnTo>
                  <a:lnTo>
                    <a:pt x="3198" y="582"/>
                  </a:lnTo>
                  <a:lnTo>
                    <a:pt x="3207" y="585"/>
                  </a:lnTo>
                  <a:lnTo>
                    <a:pt x="3216" y="587"/>
                  </a:lnTo>
                  <a:lnTo>
                    <a:pt x="3225" y="590"/>
                  </a:lnTo>
                  <a:lnTo>
                    <a:pt x="3232" y="594"/>
                  </a:lnTo>
                  <a:lnTo>
                    <a:pt x="3239" y="598"/>
                  </a:lnTo>
                  <a:lnTo>
                    <a:pt x="3247" y="604"/>
                  </a:lnTo>
                  <a:lnTo>
                    <a:pt x="3252" y="610"/>
                  </a:lnTo>
                  <a:lnTo>
                    <a:pt x="3257" y="616"/>
                  </a:lnTo>
                  <a:lnTo>
                    <a:pt x="3263" y="624"/>
                  </a:lnTo>
                  <a:lnTo>
                    <a:pt x="3267" y="631"/>
                  </a:lnTo>
                  <a:lnTo>
                    <a:pt x="3270" y="638"/>
                  </a:lnTo>
                  <a:lnTo>
                    <a:pt x="3273" y="647"/>
                  </a:lnTo>
                  <a:lnTo>
                    <a:pt x="3275" y="656"/>
                  </a:lnTo>
                  <a:lnTo>
                    <a:pt x="3276" y="665"/>
                  </a:lnTo>
                  <a:lnTo>
                    <a:pt x="3276" y="674"/>
                  </a:lnTo>
                  <a:lnTo>
                    <a:pt x="3276" y="678"/>
                  </a:lnTo>
                  <a:lnTo>
                    <a:pt x="3275" y="682"/>
                  </a:lnTo>
                  <a:lnTo>
                    <a:pt x="3274" y="686"/>
                  </a:lnTo>
                  <a:lnTo>
                    <a:pt x="3272" y="688"/>
                  </a:lnTo>
                  <a:lnTo>
                    <a:pt x="3268" y="691"/>
                  </a:lnTo>
                  <a:lnTo>
                    <a:pt x="3261" y="693"/>
                  </a:lnTo>
                  <a:lnTo>
                    <a:pt x="3143" y="713"/>
                  </a:lnTo>
                  <a:lnTo>
                    <a:pt x="3145" y="726"/>
                  </a:lnTo>
                  <a:lnTo>
                    <a:pt x="3148" y="737"/>
                  </a:lnTo>
                  <a:lnTo>
                    <a:pt x="3153" y="748"/>
                  </a:lnTo>
                  <a:lnTo>
                    <a:pt x="3159" y="757"/>
                  </a:lnTo>
                  <a:lnTo>
                    <a:pt x="3164" y="761"/>
                  </a:lnTo>
                  <a:lnTo>
                    <a:pt x="3168" y="766"/>
                  </a:lnTo>
                  <a:lnTo>
                    <a:pt x="3172" y="769"/>
                  </a:lnTo>
                  <a:lnTo>
                    <a:pt x="3177" y="771"/>
                  </a:lnTo>
                  <a:lnTo>
                    <a:pt x="3183" y="773"/>
                  </a:lnTo>
                  <a:lnTo>
                    <a:pt x="3188" y="775"/>
                  </a:lnTo>
                  <a:lnTo>
                    <a:pt x="3194" y="776"/>
                  </a:lnTo>
                  <a:lnTo>
                    <a:pt x="3202" y="776"/>
                  </a:lnTo>
                  <a:lnTo>
                    <a:pt x="3210" y="775"/>
                  </a:lnTo>
                  <a:lnTo>
                    <a:pt x="3218" y="773"/>
                  </a:lnTo>
                  <a:lnTo>
                    <a:pt x="3226" y="770"/>
                  </a:lnTo>
                  <a:lnTo>
                    <a:pt x="3232" y="766"/>
                  </a:lnTo>
                  <a:lnTo>
                    <a:pt x="3238" y="760"/>
                  </a:lnTo>
                  <a:lnTo>
                    <a:pt x="3244" y="756"/>
                  </a:lnTo>
                  <a:lnTo>
                    <a:pt x="3248" y="750"/>
                  </a:lnTo>
                  <a:lnTo>
                    <a:pt x="3252" y="746"/>
                  </a:lnTo>
                  <a:lnTo>
                    <a:pt x="3254" y="742"/>
                  </a:lnTo>
                  <a:lnTo>
                    <a:pt x="3257" y="739"/>
                  </a:lnTo>
                  <a:lnTo>
                    <a:pt x="3261" y="738"/>
                  </a:lnTo>
                  <a:lnTo>
                    <a:pt x="3265" y="737"/>
                  </a:lnTo>
                  <a:lnTo>
                    <a:pt x="3268" y="737"/>
                  </a:lnTo>
                  <a:lnTo>
                    <a:pt x="3270" y="738"/>
                  </a:lnTo>
                  <a:lnTo>
                    <a:pt x="3272" y="739"/>
                  </a:lnTo>
                  <a:lnTo>
                    <a:pt x="3274" y="741"/>
                  </a:lnTo>
                  <a:lnTo>
                    <a:pt x="3276" y="746"/>
                  </a:lnTo>
                  <a:lnTo>
                    <a:pt x="3277" y="752"/>
                  </a:lnTo>
                  <a:lnTo>
                    <a:pt x="3277" y="758"/>
                  </a:lnTo>
                  <a:lnTo>
                    <a:pt x="3275" y="765"/>
                  </a:lnTo>
                  <a:lnTo>
                    <a:pt x="3273" y="771"/>
                  </a:lnTo>
                  <a:lnTo>
                    <a:pt x="3271" y="777"/>
                  </a:lnTo>
                  <a:lnTo>
                    <a:pt x="3267" y="785"/>
                  </a:lnTo>
                  <a:lnTo>
                    <a:pt x="3263" y="790"/>
                  </a:lnTo>
                  <a:lnTo>
                    <a:pt x="3258" y="796"/>
                  </a:lnTo>
                  <a:lnTo>
                    <a:pt x="3253" y="803"/>
                  </a:lnTo>
                  <a:lnTo>
                    <a:pt x="3247" y="808"/>
                  </a:lnTo>
                  <a:lnTo>
                    <a:pt x="3239" y="813"/>
                  </a:lnTo>
                  <a:lnTo>
                    <a:pt x="3232" y="817"/>
                  </a:lnTo>
                  <a:lnTo>
                    <a:pt x="3225" y="820"/>
                  </a:lnTo>
                  <a:lnTo>
                    <a:pt x="3216" y="824"/>
                  </a:lnTo>
                  <a:lnTo>
                    <a:pt x="3208" y="826"/>
                  </a:lnTo>
                  <a:lnTo>
                    <a:pt x="3198" y="828"/>
                  </a:lnTo>
                  <a:lnTo>
                    <a:pt x="3189" y="828"/>
                  </a:lnTo>
                  <a:close/>
                  <a:moveTo>
                    <a:pt x="3493" y="812"/>
                  </a:moveTo>
                  <a:lnTo>
                    <a:pt x="3488" y="815"/>
                  </a:lnTo>
                  <a:lnTo>
                    <a:pt x="3481" y="818"/>
                  </a:lnTo>
                  <a:lnTo>
                    <a:pt x="3472" y="820"/>
                  </a:lnTo>
                  <a:lnTo>
                    <a:pt x="3463" y="824"/>
                  </a:lnTo>
                  <a:lnTo>
                    <a:pt x="3452" y="825"/>
                  </a:lnTo>
                  <a:lnTo>
                    <a:pt x="3440" y="827"/>
                  </a:lnTo>
                  <a:lnTo>
                    <a:pt x="3427" y="828"/>
                  </a:lnTo>
                  <a:lnTo>
                    <a:pt x="3414" y="828"/>
                  </a:lnTo>
                  <a:lnTo>
                    <a:pt x="3401" y="828"/>
                  </a:lnTo>
                  <a:lnTo>
                    <a:pt x="3386" y="826"/>
                  </a:lnTo>
                  <a:lnTo>
                    <a:pt x="3378" y="825"/>
                  </a:lnTo>
                  <a:lnTo>
                    <a:pt x="3370" y="823"/>
                  </a:lnTo>
                  <a:lnTo>
                    <a:pt x="3363" y="820"/>
                  </a:lnTo>
                  <a:lnTo>
                    <a:pt x="3355" y="816"/>
                  </a:lnTo>
                  <a:lnTo>
                    <a:pt x="3348" y="813"/>
                  </a:lnTo>
                  <a:lnTo>
                    <a:pt x="3341" y="808"/>
                  </a:lnTo>
                  <a:lnTo>
                    <a:pt x="3335" y="801"/>
                  </a:lnTo>
                  <a:lnTo>
                    <a:pt x="3330" y="795"/>
                  </a:lnTo>
                  <a:lnTo>
                    <a:pt x="3326" y="787"/>
                  </a:lnTo>
                  <a:lnTo>
                    <a:pt x="3322" y="778"/>
                  </a:lnTo>
                  <a:lnTo>
                    <a:pt x="3321" y="768"/>
                  </a:lnTo>
                  <a:lnTo>
                    <a:pt x="3319" y="756"/>
                  </a:lnTo>
                  <a:lnTo>
                    <a:pt x="3319" y="598"/>
                  </a:lnTo>
                  <a:lnTo>
                    <a:pt x="3319" y="594"/>
                  </a:lnTo>
                  <a:lnTo>
                    <a:pt x="3322" y="591"/>
                  </a:lnTo>
                  <a:lnTo>
                    <a:pt x="3324" y="589"/>
                  </a:lnTo>
                  <a:lnTo>
                    <a:pt x="3328" y="589"/>
                  </a:lnTo>
                  <a:lnTo>
                    <a:pt x="3373" y="589"/>
                  </a:lnTo>
                  <a:lnTo>
                    <a:pt x="3377" y="589"/>
                  </a:lnTo>
                  <a:lnTo>
                    <a:pt x="3381" y="591"/>
                  </a:lnTo>
                  <a:lnTo>
                    <a:pt x="3382" y="594"/>
                  </a:lnTo>
                  <a:lnTo>
                    <a:pt x="3383" y="598"/>
                  </a:lnTo>
                  <a:lnTo>
                    <a:pt x="3383" y="755"/>
                  </a:lnTo>
                  <a:lnTo>
                    <a:pt x="3383" y="763"/>
                  </a:lnTo>
                  <a:lnTo>
                    <a:pt x="3385" y="769"/>
                  </a:lnTo>
                  <a:lnTo>
                    <a:pt x="3387" y="775"/>
                  </a:lnTo>
                  <a:lnTo>
                    <a:pt x="3391" y="779"/>
                  </a:lnTo>
                  <a:lnTo>
                    <a:pt x="3395" y="784"/>
                  </a:lnTo>
                  <a:lnTo>
                    <a:pt x="3401" y="786"/>
                  </a:lnTo>
                  <a:lnTo>
                    <a:pt x="3407" y="787"/>
                  </a:lnTo>
                  <a:lnTo>
                    <a:pt x="3414" y="788"/>
                  </a:lnTo>
                  <a:lnTo>
                    <a:pt x="3423" y="788"/>
                  </a:lnTo>
                  <a:lnTo>
                    <a:pt x="3430" y="786"/>
                  </a:lnTo>
                  <a:lnTo>
                    <a:pt x="3435" y="784"/>
                  </a:lnTo>
                  <a:lnTo>
                    <a:pt x="3440" y="780"/>
                  </a:lnTo>
                  <a:lnTo>
                    <a:pt x="3443" y="777"/>
                  </a:lnTo>
                  <a:lnTo>
                    <a:pt x="3445" y="773"/>
                  </a:lnTo>
                  <a:lnTo>
                    <a:pt x="3446" y="768"/>
                  </a:lnTo>
                  <a:lnTo>
                    <a:pt x="3446" y="763"/>
                  </a:lnTo>
                  <a:lnTo>
                    <a:pt x="3446" y="598"/>
                  </a:lnTo>
                  <a:lnTo>
                    <a:pt x="3447" y="594"/>
                  </a:lnTo>
                  <a:lnTo>
                    <a:pt x="3448" y="591"/>
                  </a:lnTo>
                  <a:lnTo>
                    <a:pt x="3451" y="589"/>
                  </a:lnTo>
                  <a:lnTo>
                    <a:pt x="3455" y="589"/>
                  </a:lnTo>
                  <a:lnTo>
                    <a:pt x="3501" y="589"/>
                  </a:lnTo>
                  <a:lnTo>
                    <a:pt x="3505" y="589"/>
                  </a:lnTo>
                  <a:lnTo>
                    <a:pt x="3507" y="591"/>
                  </a:lnTo>
                  <a:lnTo>
                    <a:pt x="3509" y="594"/>
                  </a:lnTo>
                  <a:lnTo>
                    <a:pt x="3509" y="598"/>
                  </a:lnTo>
                  <a:lnTo>
                    <a:pt x="3509" y="779"/>
                  </a:lnTo>
                  <a:lnTo>
                    <a:pt x="3509" y="785"/>
                  </a:lnTo>
                  <a:lnTo>
                    <a:pt x="3508" y="791"/>
                  </a:lnTo>
                  <a:lnTo>
                    <a:pt x="3507" y="795"/>
                  </a:lnTo>
                  <a:lnTo>
                    <a:pt x="3505" y="799"/>
                  </a:lnTo>
                  <a:lnTo>
                    <a:pt x="3503" y="804"/>
                  </a:lnTo>
                  <a:lnTo>
                    <a:pt x="3501" y="807"/>
                  </a:lnTo>
                  <a:lnTo>
                    <a:pt x="3496" y="810"/>
                  </a:lnTo>
                  <a:lnTo>
                    <a:pt x="3493" y="812"/>
                  </a:lnTo>
                  <a:close/>
                  <a:moveTo>
                    <a:pt x="3637" y="828"/>
                  </a:moveTo>
                  <a:lnTo>
                    <a:pt x="3628" y="828"/>
                  </a:lnTo>
                  <a:lnTo>
                    <a:pt x="3617" y="826"/>
                  </a:lnTo>
                  <a:lnTo>
                    <a:pt x="3612" y="824"/>
                  </a:lnTo>
                  <a:lnTo>
                    <a:pt x="3607" y="821"/>
                  </a:lnTo>
                  <a:lnTo>
                    <a:pt x="3602" y="819"/>
                  </a:lnTo>
                  <a:lnTo>
                    <a:pt x="3596" y="816"/>
                  </a:lnTo>
                  <a:lnTo>
                    <a:pt x="3592" y="812"/>
                  </a:lnTo>
                  <a:lnTo>
                    <a:pt x="3588" y="807"/>
                  </a:lnTo>
                  <a:lnTo>
                    <a:pt x="3584" y="801"/>
                  </a:lnTo>
                  <a:lnTo>
                    <a:pt x="3581" y="795"/>
                  </a:lnTo>
                  <a:lnTo>
                    <a:pt x="3578" y="788"/>
                  </a:lnTo>
                  <a:lnTo>
                    <a:pt x="3576" y="779"/>
                  </a:lnTo>
                  <a:lnTo>
                    <a:pt x="3574" y="770"/>
                  </a:lnTo>
                  <a:lnTo>
                    <a:pt x="3574" y="759"/>
                  </a:lnTo>
                  <a:lnTo>
                    <a:pt x="3574" y="625"/>
                  </a:lnTo>
                  <a:lnTo>
                    <a:pt x="3553" y="625"/>
                  </a:lnTo>
                  <a:lnTo>
                    <a:pt x="3549" y="624"/>
                  </a:lnTo>
                  <a:lnTo>
                    <a:pt x="3547" y="622"/>
                  </a:lnTo>
                  <a:lnTo>
                    <a:pt x="3545" y="619"/>
                  </a:lnTo>
                  <a:lnTo>
                    <a:pt x="3545" y="615"/>
                  </a:lnTo>
                  <a:lnTo>
                    <a:pt x="3545" y="598"/>
                  </a:lnTo>
                  <a:lnTo>
                    <a:pt x="3545" y="594"/>
                  </a:lnTo>
                  <a:lnTo>
                    <a:pt x="3547" y="591"/>
                  </a:lnTo>
                  <a:lnTo>
                    <a:pt x="3549" y="589"/>
                  </a:lnTo>
                  <a:lnTo>
                    <a:pt x="3553" y="589"/>
                  </a:lnTo>
                  <a:lnTo>
                    <a:pt x="3574" y="589"/>
                  </a:lnTo>
                  <a:lnTo>
                    <a:pt x="3574" y="558"/>
                  </a:lnTo>
                  <a:lnTo>
                    <a:pt x="3574" y="554"/>
                  </a:lnTo>
                  <a:lnTo>
                    <a:pt x="3575" y="550"/>
                  </a:lnTo>
                  <a:lnTo>
                    <a:pt x="3577" y="548"/>
                  </a:lnTo>
                  <a:lnTo>
                    <a:pt x="3581" y="546"/>
                  </a:lnTo>
                  <a:lnTo>
                    <a:pt x="3622" y="526"/>
                  </a:lnTo>
                  <a:lnTo>
                    <a:pt x="3625" y="525"/>
                  </a:lnTo>
                  <a:lnTo>
                    <a:pt x="3628" y="524"/>
                  </a:lnTo>
                  <a:lnTo>
                    <a:pt x="3632" y="525"/>
                  </a:lnTo>
                  <a:lnTo>
                    <a:pt x="3634" y="527"/>
                  </a:lnTo>
                  <a:lnTo>
                    <a:pt x="3636" y="529"/>
                  </a:lnTo>
                  <a:lnTo>
                    <a:pt x="3637" y="533"/>
                  </a:lnTo>
                  <a:lnTo>
                    <a:pt x="3637" y="589"/>
                  </a:lnTo>
                  <a:lnTo>
                    <a:pt x="3670" y="589"/>
                  </a:lnTo>
                  <a:lnTo>
                    <a:pt x="3674" y="589"/>
                  </a:lnTo>
                  <a:lnTo>
                    <a:pt x="3676" y="591"/>
                  </a:lnTo>
                  <a:lnTo>
                    <a:pt x="3679" y="594"/>
                  </a:lnTo>
                  <a:lnTo>
                    <a:pt x="3679" y="598"/>
                  </a:lnTo>
                  <a:lnTo>
                    <a:pt x="3679" y="615"/>
                  </a:lnTo>
                  <a:lnTo>
                    <a:pt x="3679" y="619"/>
                  </a:lnTo>
                  <a:lnTo>
                    <a:pt x="3676" y="622"/>
                  </a:lnTo>
                  <a:lnTo>
                    <a:pt x="3674" y="624"/>
                  </a:lnTo>
                  <a:lnTo>
                    <a:pt x="3670" y="625"/>
                  </a:lnTo>
                  <a:lnTo>
                    <a:pt x="3637" y="625"/>
                  </a:lnTo>
                  <a:lnTo>
                    <a:pt x="3637" y="761"/>
                  </a:lnTo>
                  <a:lnTo>
                    <a:pt x="3637" y="770"/>
                  </a:lnTo>
                  <a:lnTo>
                    <a:pt x="3640" y="777"/>
                  </a:lnTo>
                  <a:lnTo>
                    <a:pt x="3642" y="784"/>
                  </a:lnTo>
                  <a:lnTo>
                    <a:pt x="3645" y="788"/>
                  </a:lnTo>
                  <a:lnTo>
                    <a:pt x="3648" y="790"/>
                  </a:lnTo>
                  <a:lnTo>
                    <a:pt x="3652" y="792"/>
                  </a:lnTo>
                  <a:lnTo>
                    <a:pt x="3657" y="793"/>
                  </a:lnTo>
                  <a:lnTo>
                    <a:pt x="3662" y="794"/>
                  </a:lnTo>
                  <a:lnTo>
                    <a:pt x="3667" y="793"/>
                  </a:lnTo>
                  <a:lnTo>
                    <a:pt x="3670" y="793"/>
                  </a:lnTo>
                  <a:lnTo>
                    <a:pt x="3675" y="794"/>
                  </a:lnTo>
                  <a:lnTo>
                    <a:pt x="3680" y="796"/>
                  </a:lnTo>
                  <a:lnTo>
                    <a:pt x="3682" y="800"/>
                  </a:lnTo>
                  <a:lnTo>
                    <a:pt x="3683" y="805"/>
                  </a:lnTo>
                  <a:lnTo>
                    <a:pt x="3682" y="810"/>
                  </a:lnTo>
                  <a:lnTo>
                    <a:pt x="3679" y="814"/>
                  </a:lnTo>
                  <a:lnTo>
                    <a:pt x="3675" y="818"/>
                  </a:lnTo>
                  <a:lnTo>
                    <a:pt x="3670" y="821"/>
                  </a:lnTo>
                  <a:lnTo>
                    <a:pt x="3663" y="825"/>
                  </a:lnTo>
                  <a:lnTo>
                    <a:pt x="3655" y="826"/>
                  </a:lnTo>
                  <a:lnTo>
                    <a:pt x="3647" y="828"/>
                  </a:lnTo>
                  <a:lnTo>
                    <a:pt x="3637" y="828"/>
                  </a:lnTo>
                  <a:close/>
                  <a:moveTo>
                    <a:pt x="3797" y="828"/>
                  </a:moveTo>
                  <a:lnTo>
                    <a:pt x="3786" y="828"/>
                  </a:lnTo>
                  <a:lnTo>
                    <a:pt x="3775" y="827"/>
                  </a:lnTo>
                  <a:lnTo>
                    <a:pt x="3766" y="825"/>
                  </a:lnTo>
                  <a:lnTo>
                    <a:pt x="3757" y="823"/>
                  </a:lnTo>
                  <a:lnTo>
                    <a:pt x="3749" y="819"/>
                  </a:lnTo>
                  <a:lnTo>
                    <a:pt x="3743" y="815"/>
                  </a:lnTo>
                  <a:lnTo>
                    <a:pt x="3735" y="812"/>
                  </a:lnTo>
                  <a:lnTo>
                    <a:pt x="3730" y="808"/>
                  </a:lnTo>
                  <a:lnTo>
                    <a:pt x="3725" y="803"/>
                  </a:lnTo>
                  <a:lnTo>
                    <a:pt x="3721" y="798"/>
                  </a:lnTo>
                  <a:lnTo>
                    <a:pt x="3716" y="793"/>
                  </a:lnTo>
                  <a:lnTo>
                    <a:pt x="3713" y="789"/>
                  </a:lnTo>
                  <a:lnTo>
                    <a:pt x="3711" y="784"/>
                  </a:lnTo>
                  <a:lnTo>
                    <a:pt x="3710" y="778"/>
                  </a:lnTo>
                  <a:lnTo>
                    <a:pt x="3709" y="774"/>
                  </a:lnTo>
                  <a:lnTo>
                    <a:pt x="3709" y="770"/>
                  </a:lnTo>
                  <a:lnTo>
                    <a:pt x="3709" y="764"/>
                  </a:lnTo>
                  <a:lnTo>
                    <a:pt x="3710" y="758"/>
                  </a:lnTo>
                  <a:lnTo>
                    <a:pt x="3712" y="754"/>
                  </a:lnTo>
                  <a:lnTo>
                    <a:pt x="3715" y="751"/>
                  </a:lnTo>
                  <a:lnTo>
                    <a:pt x="3720" y="748"/>
                  </a:lnTo>
                  <a:lnTo>
                    <a:pt x="3724" y="746"/>
                  </a:lnTo>
                  <a:lnTo>
                    <a:pt x="3729" y="745"/>
                  </a:lnTo>
                  <a:lnTo>
                    <a:pt x="3734" y="744"/>
                  </a:lnTo>
                  <a:lnTo>
                    <a:pt x="3739" y="745"/>
                  </a:lnTo>
                  <a:lnTo>
                    <a:pt x="3744" y="746"/>
                  </a:lnTo>
                  <a:lnTo>
                    <a:pt x="3748" y="747"/>
                  </a:lnTo>
                  <a:lnTo>
                    <a:pt x="3751" y="749"/>
                  </a:lnTo>
                  <a:lnTo>
                    <a:pt x="3755" y="751"/>
                  </a:lnTo>
                  <a:lnTo>
                    <a:pt x="3759" y="754"/>
                  </a:lnTo>
                  <a:lnTo>
                    <a:pt x="3761" y="758"/>
                  </a:lnTo>
                  <a:lnTo>
                    <a:pt x="3763" y="761"/>
                  </a:lnTo>
                  <a:lnTo>
                    <a:pt x="3765" y="768"/>
                  </a:lnTo>
                  <a:lnTo>
                    <a:pt x="3768" y="773"/>
                  </a:lnTo>
                  <a:lnTo>
                    <a:pt x="3771" y="778"/>
                  </a:lnTo>
                  <a:lnTo>
                    <a:pt x="3775" y="783"/>
                  </a:lnTo>
                  <a:lnTo>
                    <a:pt x="3780" y="786"/>
                  </a:lnTo>
                  <a:lnTo>
                    <a:pt x="3784" y="789"/>
                  </a:lnTo>
                  <a:lnTo>
                    <a:pt x="3790" y="791"/>
                  </a:lnTo>
                  <a:lnTo>
                    <a:pt x="3796" y="791"/>
                  </a:lnTo>
                  <a:lnTo>
                    <a:pt x="3802" y="791"/>
                  </a:lnTo>
                  <a:lnTo>
                    <a:pt x="3807" y="790"/>
                  </a:lnTo>
                  <a:lnTo>
                    <a:pt x="3811" y="787"/>
                  </a:lnTo>
                  <a:lnTo>
                    <a:pt x="3815" y="784"/>
                  </a:lnTo>
                  <a:lnTo>
                    <a:pt x="3819" y="779"/>
                  </a:lnTo>
                  <a:lnTo>
                    <a:pt x="3822" y="775"/>
                  </a:lnTo>
                  <a:lnTo>
                    <a:pt x="3823" y="770"/>
                  </a:lnTo>
                  <a:lnTo>
                    <a:pt x="3824" y="764"/>
                  </a:lnTo>
                  <a:lnTo>
                    <a:pt x="3823" y="759"/>
                  </a:lnTo>
                  <a:lnTo>
                    <a:pt x="3822" y="755"/>
                  </a:lnTo>
                  <a:lnTo>
                    <a:pt x="3821" y="751"/>
                  </a:lnTo>
                  <a:lnTo>
                    <a:pt x="3819" y="747"/>
                  </a:lnTo>
                  <a:lnTo>
                    <a:pt x="3813" y="740"/>
                  </a:lnTo>
                  <a:lnTo>
                    <a:pt x="3806" y="735"/>
                  </a:lnTo>
                  <a:lnTo>
                    <a:pt x="3788" y="726"/>
                  </a:lnTo>
                  <a:lnTo>
                    <a:pt x="3768" y="716"/>
                  </a:lnTo>
                  <a:lnTo>
                    <a:pt x="3757" y="711"/>
                  </a:lnTo>
                  <a:lnTo>
                    <a:pt x="3748" y="706"/>
                  </a:lnTo>
                  <a:lnTo>
                    <a:pt x="3739" y="699"/>
                  </a:lnTo>
                  <a:lnTo>
                    <a:pt x="3730" y="693"/>
                  </a:lnTo>
                  <a:lnTo>
                    <a:pt x="3726" y="689"/>
                  </a:lnTo>
                  <a:lnTo>
                    <a:pt x="3723" y="685"/>
                  </a:lnTo>
                  <a:lnTo>
                    <a:pt x="3720" y="679"/>
                  </a:lnTo>
                  <a:lnTo>
                    <a:pt x="3717" y="675"/>
                  </a:lnTo>
                  <a:lnTo>
                    <a:pt x="3715" y="670"/>
                  </a:lnTo>
                  <a:lnTo>
                    <a:pt x="3714" y="664"/>
                  </a:lnTo>
                  <a:lnTo>
                    <a:pt x="3713" y="657"/>
                  </a:lnTo>
                  <a:lnTo>
                    <a:pt x="3713" y="651"/>
                  </a:lnTo>
                  <a:lnTo>
                    <a:pt x="3713" y="642"/>
                  </a:lnTo>
                  <a:lnTo>
                    <a:pt x="3714" y="635"/>
                  </a:lnTo>
                  <a:lnTo>
                    <a:pt x="3716" y="628"/>
                  </a:lnTo>
                  <a:lnTo>
                    <a:pt x="3720" y="621"/>
                  </a:lnTo>
                  <a:lnTo>
                    <a:pt x="3723" y="615"/>
                  </a:lnTo>
                  <a:lnTo>
                    <a:pt x="3727" y="610"/>
                  </a:lnTo>
                  <a:lnTo>
                    <a:pt x="3731" y="605"/>
                  </a:lnTo>
                  <a:lnTo>
                    <a:pt x="3736" y="600"/>
                  </a:lnTo>
                  <a:lnTo>
                    <a:pt x="3743" y="596"/>
                  </a:lnTo>
                  <a:lnTo>
                    <a:pt x="3749" y="592"/>
                  </a:lnTo>
                  <a:lnTo>
                    <a:pt x="3755" y="589"/>
                  </a:lnTo>
                  <a:lnTo>
                    <a:pt x="3763" y="587"/>
                  </a:lnTo>
                  <a:lnTo>
                    <a:pt x="3771" y="585"/>
                  </a:lnTo>
                  <a:lnTo>
                    <a:pt x="3780" y="584"/>
                  </a:lnTo>
                  <a:lnTo>
                    <a:pt x="3788" y="582"/>
                  </a:lnTo>
                  <a:lnTo>
                    <a:pt x="3797" y="582"/>
                  </a:lnTo>
                  <a:lnTo>
                    <a:pt x="3807" y="582"/>
                  </a:lnTo>
                  <a:lnTo>
                    <a:pt x="3816" y="584"/>
                  </a:lnTo>
                  <a:lnTo>
                    <a:pt x="3825" y="586"/>
                  </a:lnTo>
                  <a:lnTo>
                    <a:pt x="3833" y="588"/>
                  </a:lnTo>
                  <a:lnTo>
                    <a:pt x="3840" y="590"/>
                  </a:lnTo>
                  <a:lnTo>
                    <a:pt x="3847" y="593"/>
                  </a:lnTo>
                  <a:lnTo>
                    <a:pt x="3852" y="596"/>
                  </a:lnTo>
                  <a:lnTo>
                    <a:pt x="3857" y="599"/>
                  </a:lnTo>
                  <a:lnTo>
                    <a:pt x="3863" y="604"/>
                  </a:lnTo>
                  <a:lnTo>
                    <a:pt x="3866" y="608"/>
                  </a:lnTo>
                  <a:lnTo>
                    <a:pt x="3869" y="612"/>
                  </a:lnTo>
                  <a:lnTo>
                    <a:pt x="3872" y="616"/>
                  </a:lnTo>
                  <a:lnTo>
                    <a:pt x="3874" y="620"/>
                  </a:lnTo>
                  <a:lnTo>
                    <a:pt x="3875" y="625"/>
                  </a:lnTo>
                  <a:lnTo>
                    <a:pt x="3876" y="629"/>
                  </a:lnTo>
                  <a:lnTo>
                    <a:pt x="3877" y="633"/>
                  </a:lnTo>
                  <a:lnTo>
                    <a:pt x="3876" y="639"/>
                  </a:lnTo>
                  <a:lnTo>
                    <a:pt x="3875" y="644"/>
                  </a:lnTo>
                  <a:lnTo>
                    <a:pt x="3873" y="648"/>
                  </a:lnTo>
                  <a:lnTo>
                    <a:pt x="3870" y="651"/>
                  </a:lnTo>
                  <a:lnTo>
                    <a:pt x="3867" y="654"/>
                  </a:lnTo>
                  <a:lnTo>
                    <a:pt x="3863" y="655"/>
                  </a:lnTo>
                  <a:lnTo>
                    <a:pt x="3859" y="656"/>
                  </a:lnTo>
                  <a:lnTo>
                    <a:pt x="3853" y="657"/>
                  </a:lnTo>
                  <a:lnTo>
                    <a:pt x="3849" y="656"/>
                  </a:lnTo>
                  <a:lnTo>
                    <a:pt x="3845" y="655"/>
                  </a:lnTo>
                  <a:lnTo>
                    <a:pt x="3841" y="654"/>
                  </a:lnTo>
                  <a:lnTo>
                    <a:pt x="3837" y="652"/>
                  </a:lnTo>
                  <a:lnTo>
                    <a:pt x="3834" y="650"/>
                  </a:lnTo>
                  <a:lnTo>
                    <a:pt x="3831" y="647"/>
                  </a:lnTo>
                  <a:lnTo>
                    <a:pt x="3829" y="644"/>
                  </a:lnTo>
                  <a:lnTo>
                    <a:pt x="3827" y="639"/>
                  </a:lnTo>
                  <a:lnTo>
                    <a:pt x="3822" y="630"/>
                  </a:lnTo>
                  <a:lnTo>
                    <a:pt x="3815" y="621"/>
                  </a:lnTo>
                  <a:lnTo>
                    <a:pt x="3812" y="618"/>
                  </a:lnTo>
                  <a:lnTo>
                    <a:pt x="3808" y="616"/>
                  </a:lnTo>
                  <a:lnTo>
                    <a:pt x="3803" y="614"/>
                  </a:lnTo>
                  <a:lnTo>
                    <a:pt x="3796" y="614"/>
                  </a:lnTo>
                  <a:lnTo>
                    <a:pt x="3791" y="614"/>
                  </a:lnTo>
                  <a:lnTo>
                    <a:pt x="3786" y="615"/>
                  </a:lnTo>
                  <a:lnTo>
                    <a:pt x="3782" y="617"/>
                  </a:lnTo>
                  <a:lnTo>
                    <a:pt x="3777" y="620"/>
                  </a:lnTo>
                  <a:lnTo>
                    <a:pt x="3774" y="625"/>
                  </a:lnTo>
                  <a:lnTo>
                    <a:pt x="3772" y="629"/>
                  </a:lnTo>
                  <a:lnTo>
                    <a:pt x="3771" y="634"/>
                  </a:lnTo>
                  <a:lnTo>
                    <a:pt x="3771" y="640"/>
                  </a:lnTo>
                  <a:lnTo>
                    <a:pt x="3771" y="645"/>
                  </a:lnTo>
                  <a:lnTo>
                    <a:pt x="3772" y="649"/>
                  </a:lnTo>
                  <a:lnTo>
                    <a:pt x="3773" y="653"/>
                  </a:lnTo>
                  <a:lnTo>
                    <a:pt x="3775" y="656"/>
                  </a:lnTo>
                  <a:lnTo>
                    <a:pt x="3781" y="662"/>
                  </a:lnTo>
                  <a:lnTo>
                    <a:pt x="3788" y="668"/>
                  </a:lnTo>
                  <a:lnTo>
                    <a:pt x="3806" y="677"/>
                  </a:lnTo>
                  <a:lnTo>
                    <a:pt x="3827" y="686"/>
                  </a:lnTo>
                  <a:lnTo>
                    <a:pt x="3837" y="691"/>
                  </a:lnTo>
                  <a:lnTo>
                    <a:pt x="3848" y="696"/>
                  </a:lnTo>
                  <a:lnTo>
                    <a:pt x="3857" y="702"/>
                  </a:lnTo>
                  <a:lnTo>
                    <a:pt x="3866" y="710"/>
                  </a:lnTo>
                  <a:lnTo>
                    <a:pt x="3869" y="714"/>
                  </a:lnTo>
                  <a:lnTo>
                    <a:pt x="3873" y="718"/>
                  </a:lnTo>
                  <a:lnTo>
                    <a:pt x="3876" y="724"/>
                  </a:lnTo>
                  <a:lnTo>
                    <a:pt x="3879" y="729"/>
                  </a:lnTo>
                  <a:lnTo>
                    <a:pt x="3881" y="735"/>
                  </a:lnTo>
                  <a:lnTo>
                    <a:pt x="3882" y="740"/>
                  </a:lnTo>
                  <a:lnTo>
                    <a:pt x="3883" y="748"/>
                  </a:lnTo>
                  <a:lnTo>
                    <a:pt x="3884" y="755"/>
                  </a:lnTo>
                  <a:lnTo>
                    <a:pt x="3883" y="763"/>
                  </a:lnTo>
                  <a:lnTo>
                    <a:pt x="3882" y="770"/>
                  </a:lnTo>
                  <a:lnTo>
                    <a:pt x="3880" y="777"/>
                  </a:lnTo>
                  <a:lnTo>
                    <a:pt x="3877" y="785"/>
                  </a:lnTo>
                  <a:lnTo>
                    <a:pt x="3874" y="791"/>
                  </a:lnTo>
                  <a:lnTo>
                    <a:pt x="3870" y="797"/>
                  </a:lnTo>
                  <a:lnTo>
                    <a:pt x="3866" y="803"/>
                  </a:lnTo>
                  <a:lnTo>
                    <a:pt x="3861" y="808"/>
                  </a:lnTo>
                  <a:lnTo>
                    <a:pt x="3854" y="812"/>
                  </a:lnTo>
                  <a:lnTo>
                    <a:pt x="3848" y="816"/>
                  </a:lnTo>
                  <a:lnTo>
                    <a:pt x="3841" y="819"/>
                  </a:lnTo>
                  <a:lnTo>
                    <a:pt x="3833" y="823"/>
                  </a:lnTo>
                  <a:lnTo>
                    <a:pt x="3825" y="825"/>
                  </a:lnTo>
                  <a:lnTo>
                    <a:pt x="3816" y="827"/>
                  </a:lnTo>
                  <a:lnTo>
                    <a:pt x="3807" y="828"/>
                  </a:lnTo>
                  <a:lnTo>
                    <a:pt x="3797" y="828"/>
                  </a:lnTo>
                  <a:close/>
                  <a:moveTo>
                    <a:pt x="4015" y="828"/>
                  </a:moveTo>
                  <a:lnTo>
                    <a:pt x="4006" y="828"/>
                  </a:lnTo>
                  <a:lnTo>
                    <a:pt x="3996" y="826"/>
                  </a:lnTo>
                  <a:lnTo>
                    <a:pt x="3987" y="824"/>
                  </a:lnTo>
                  <a:lnTo>
                    <a:pt x="3978" y="820"/>
                  </a:lnTo>
                  <a:lnTo>
                    <a:pt x="3969" y="816"/>
                  </a:lnTo>
                  <a:lnTo>
                    <a:pt x="3961" y="811"/>
                  </a:lnTo>
                  <a:lnTo>
                    <a:pt x="3953" y="805"/>
                  </a:lnTo>
                  <a:lnTo>
                    <a:pt x="3946" y="798"/>
                  </a:lnTo>
                  <a:lnTo>
                    <a:pt x="3940" y="790"/>
                  </a:lnTo>
                  <a:lnTo>
                    <a:pt x="3933" y="780"/>
                  </a:lnTo>
                  <a:lnTo>
                    <a:pt x="3929" y="771"/>
                  </a:lnTo>
                  <a:lnTo>
                    <a:pt x="3925" y="759"/>
                  </a:lnTo>
                  <a:lnTo>
                    <a:pt x="3921" y="748"/>
                  </a:lnTo>
                  <a:lnTo>
                    <a:pt x="3919" y="735"/>
                  </a:lnTo>
                  <a:lnTo>
                    <a:pt x="3916" y="720"/>
                  </a:lnTo>
                  <a:lnTo>
                    <a:pt x="3916" y="706"/>
                  </a:lnTo>
                  <a:lnTo>
                    <a:pt x="3916" y="692"/>
                  </a:lnTo>
                  <a:lnTo>
                    <a:pt x="3919" y="678"/>
                  </a:lnTo>
                  <a:lnTo>
                    <a:pt x="3921" y="666"/>
                  </a:lnTo>
                  <a:lnTo>
                    <a:pt x="3924" y="654"/>
                  </a:lnTo>
                  <a:lnTo>
                    <a:pt x="3927" y="642"/>
                  </a:lnTo>
                  <a:lnTo>
                    <a:pt x="3932" y="633"/>
                  </a:lnTo>
                  <a:lnTo>
                    <a:pt x="3937" y="624"/>
                  </a:lnTo>
                  <a:lnTo>
                    <a:pt x="3944" y="615"/>
                  </a:lnTo>
                  <a:lnTo>
                    <a:pt x="3950" y="608"/>
                  </a:lnTo>
                  <a:lnTo>
                    <a:pt x="3959" y="601"/>
                  </a:lnTo>
                  <a:lnTo>
                    <a:pt x="3967" y="595"/>
                  </a:lnTo>
                  <a:lnTo>
                    <a:pt x="3975" y="591"/>
                  </a:lnTo>
                  <a:lnTo>
                    <a:pt x="3985" y="587"/>
                  </a:lnTo>
                  <a:lnTo>
                    <a:pt x="3995" y="585"/>
                  </a:lnTo>
                  <a:lnTo>
                    <a:pt x="4006" y="582"/>
                  </a:lnTo>
                  <a:lnTo>
                    <a:pt x="4018" y="582"/>
                  </a:lnTo>
                  <a:lnTo>
                    <a:pt x="4028" y="582"/>
                  </a:lnTo>
                  <a:lnTo>
                    <a:pt x="4038" y="584"/>
                  </a:lnTo>
                  <a:lnTo>
                    <a:pt x="4047" y="586"/>
                  </a:lnTo>
                  <a:lnTo>
                    <a:pt x="4054" y="589"/>
                  </a:lnTo>
                  <a:lnTo>
                    <a:pt x="4063" y="592"/>
                  </a:lnTo>
                  <a:lnTo>
                    <a:pt x="4069" y="595"/>
                  </a:lnTo>
                  <a:lnTo>
                    <a:pt x="4075" y="599"/>
                  </a:lnTo>
                  <a:lnTo>
                    <a:pt x="4081" y="604"/>
                  </a:lnTo>
                  <a:lnTo>
                    <a:pt x="4086" y="608"/>
                  </a:lnTo>
                  <a:lnTo>
                    <a:pt x="4090" y="613"/>
                  </a:lnTo>
                  <a:lnTo>
                    <a:pt x="4093" y="618"/>
                  </a:lnTo>
                  <a:lnTo>
                    <a:pt x="4096" y="622"/>
                  </a:lnTo>
                  <a:lnTo>
                    <a:pt x="4099" y="628"/>
                  </a:lnTo>
                  <a:lnTo>
                    <a:pt x="4100" y="633"/>
                  </a:lnTo>
                  <a:lnTo>
                    <a:pt x="4101" y="637"/>
                  </a:lnTo>
                  <a:lnTo>
                    <a:pt x="4101" y="641"/>
                  </a:lnTo>
                  <a:lnTo>
                    <a:pt x="4101" y="648"/>
                  </a:lnTo>
                  <a:lnTo>
                    <a:pt x="4100" y="653"/>
                  </a:lnTo>
                  <a:lnTo>
                    <a:pt x="4098" y="658"/>
                  </a:lnTo>
                  <a:lnTo>
                    <a:pt x="4094" y="662"/>
                  </a:lnTo>
                  <a:lnTo>
                    <a:pt x="4090" y="666"/>
                  </a:lnTo>
                  <a:lnTo>
                    <a:pt x="4085" y="668"/>
                  </a:lnTo>
                  <a:lnTo>
                    <a:pt x="4080" y="670"/>
                  </a:lnTo>
                  <a:lnTo>
                    <a:pt x="4073" y="670"/>
                  </a:lnTo>
                  <a:lnTo>
                    <a:pt x="4068" y="670"/>
                  </a:lnTo>
                  <a:lnTo>
                    <a:pt x="4063" y="668"/>
                  </a:lnTo>
                  <a:lnTo>
                    <a:pt x="4059" y="666"/>
                  </a:lnTo>
                  <a:lnTo>
                    <a:pt x="4055" y="664"/>
                  </a:lnTo>
                  <a:lnTo>
                    <a:pt x="4052" y="659"/>
                  </a:lnTo>
                  <a:lnTo>
                    <a:pt x="4050" y="656"/>
                  </a:lnTo>
                  <a:lnTo>
                    <a:pt x="4048" y="652"/>
                  </a:lnTo>
                  <a:lnTo>
                    <a:pt x="4047" y="648"/>
                  </a:lnTo>
                  <a:lnTo>
                    <a:pt x="4044" y="638"/>
                  </a:lnTo>
                  <a:lnTo>
                    <a:pt x="4038" y="629"/>
                  </a:lnTo>
                  <a:lnTo>
                    <a:pt x="4033" y="625"/>
                  </a:lnTo>
                  <a:lnTo>
                    <a:pt x="4028" y="620"/>
                  </a:lnTo>
                  <a:lnTo>
                    <a:pt x="4022" y="618"/>
                  </a:lnTo>
                  <a:lnTo>
                    <a:pt x="4014" y="617"/>
                  </a:lnTo>
                  <a:lnTo>
                    <a:pt x="4010" y="618"/>
                  </a:lnTo>
                  <a:lnTo>
                    <a:pt x="4007" y="618"/>
                  </a:lnTo>
                  <a:lnTo>
                    <a:pt x="4003" y="620"/>
                  </a:lnTo>
                  <a:lnTo>
                    <a:pt x="4000" y="622"/>
                  </a:lnTo>
                  <a:lnTo>
                    <a:pt x="3992" y="628"/>
                  </a:lnTo>
                  <a:lnTo>
                    <a:pt x="3987" y="635"/>
                  </a:lnTo>
                  <a:lnTo>
                    <a:pt x="3982" y="646"/>
                  </a:lnTo>
                  <a:lnTo>
                    <a:pt x="3978" y="657"/>
                  </a:lnTo>
                  <a:lnTo>
                    <a:pt x="3975" y="672"/>
                  </a:lnTo>
                  <a:lnTo>
                    <a:pt x="3974" y="688"/>
                  </a:lnTo>
                  <a:lnTo>
                    <a:pt x="3975" y="705"/>
                  </a:lnTo>
                  <a:lnTo>
                    <a:pt x="3979" y="720"/>
                  </a:lnTo>
                  <a:lnTo>
                    <a:pt x="3980" y="728"/>
                  </a:lnTo>
                  <a:lnTo>
                    <a:pt x="3983" y="735"/>
                  </a:lnTo>
                  <a:lnTo>
                    <a:pt x="3985" y="742"/>
                  </a:lnTo>
                  <a:lnTo>
                    <a:pt x="3988" y="749"/>
                  </a:lnTo>
                  <a:lnTo>
                    <a:pt x="3992" y="754"/>
                  </a:lnTo>
                  <a:lnTo>
                    <a:pt x="3996" y="759"/>
                  </a:lnTo>
                  <a:lnTo>
                    <a:pt x="4001" y="764"/>
                  </a:lnTo>
                  <a:lnTo>
                    <a:pt x="4006" y="768"/>
                  </a:lnTo>
                  <a:lnTo>
                    <a:pt x="4011" y="771"/>
                  </a:lnTo>
                  <a:lnTo>
                    <a:pt x="4018" y="773"/>
                  </a:lnTo>
                  <a:lnTo>
                    <a:pt x="4024" y="774"/>
                  </a:lnTo>
                  <a:lnTo>
                    <a:pt x="4031" y="775"/>
                  </a:lnTo>
                  <a:lnTo>
                    <a:pt x="4040" y="774"/>
                  </a:lnTo>
                  <a:lnTo>
                    <a:pt x="4047" y="772"/>
                  </a:lnTo>
                  <a:lnTo>
                    <a:pt x="4053" y="769"/>
                  </a:lnTo>
                  <a:lnTo>
                    <a:pt x="4059" y="765"/>
                  </a:lnTo>
                  <a:lnTo>
                    <a:pt x="4068" y="755"/>
                  </a:lnTo>
                  <a:lnTo>
                    <a:pt x="4075" y="744"/>
                  </a:lnTo>
                  <a:lnTo>
                    <a:pt x="4078" y="740"/>
                  </a:lnTo>
                  <a:lnTo>
                    <a:pt x="4082" y="737"/>
                  </a:lnTo>
                  <a:lnTo>
                    <a:pt x="4085" y="736"/>
                  </a:lnTo>
                  <a:lnTo>
                    <a:pt x="4089" y="735"/>
                  </a:lnTo>
                  <a:lnTo>
                    <a:pt x="4092" y="735"/>
                  </a:lnTo>
                  <a:lnTo>
                    <a:pt x="4094" y="736"/>
                  </a:lnTo>
                  <a:lnTo>
                    <a:pt x="4096" y="738"/>
                  </a:lnTo>
                  <a:lnTo>
                    <a:pt x="4099" y="739"/>
                  </a:lnTo>
                  <a:lnTo>
                    <a:pt x="4101" y="745"/>
                  </a:lnTo>
                  <a:lnTo>
                    <a:pt x="4102" y="750"/>
                  </a:lnTo>
                  <a:lnTo>
                    <a:pt x="4102" y="757"/>
                  </a:lnTo>
                  <a:lnTo>
                    <a:pt x="4101" y="764"/>
                  </a:lnTo>
                  <a:lnTo>
                    <a:pt x="4099" y="770"/>
                  </a:lnTo>
                  <a:lnTo>
                    <a:pt x="4095" y="777"/>
                  </a:lnTo>
                  <a:lnTo>
                    <a:pt x="4092" y="784"/>
                  </a:lnTo>
                  <a:lnTo>
                    <a:pt x="4088" y="790"/>
                  </a:lnTo>
                  <a:lnTo>
                    <a:pt x="4084" y="796"/>
                  </a:lnTo>
                  <a:lnTo>
                    <a:pt x="4079" y="801"/>
                  </a:lnTo>
                  <a:lnTo>
                    <a:pt x="4072" y="808"/>
                  </a:lnTo>
                  <a:lnTo>
                    <a:pt x="4066" y="812"/>
                  </a:lnTo>
                  <a:lnTo>
                    <a:pt x="4059" y="817"/>
                  </a:lnTo>
                  <a:lnTo>
                    <a:pt x="4051" y="820"/>
                  </a:lnTo>
                  <a:lnTo>
                    <a:pt x="4043" y="824"/>
                  </a:lnTo>
                  <a:lnTo>
                    <a:pt x="4034" y="826"/>
                  </a:lnTo>
                  <a:lnTo>
                    <a:pt x="4026" y="828"/>
                  </a:lnTo>
                  <a:lnTo>
                    <a:pt x="4015" y="828"/>
                  </a:lnTo>
                  <a:close/>
                  <a:moveTo>
                    <a:pt x="4327" y="821"/>
                  </a:moveTo>
                  <a:lnTo>
                    <a:pt x="4281" y="821"/>
                  </a:lnTo>
                  <a:lnTo>
                    <a:pt x="4277" y="821"/>
                  </a:lnTo>
                  <a:lnTo>
                    <a:pt x="4274" y="819"/>
                  </a:lnTo>
                  <a:lnTo>
                    <a:pt x="4272" y="816"/>
                  </a:lnTo>
                  <a:lnTo>
                    <a:pt x="4272" y="812"/>
                  </a:lnTo>
                  <a:lnTo>
                    <a:pt x="4272" y="659"/>
                  </a:lnTo>
                  <a:lnTo>
                    <a:pt x="4271" y="651"/>
                  </a:lnTo>
                  <a:lnTo>
                    <a:pt x="4269" y="644"/>
                  </a:lnTo>
                  <a:lnTo>
                    <a:pt x="4267" y="637"/>
                  </a:lnTo>
                  <a:lnTo>
                    <a:pt x="4263" y="632"/>
                  </a:lnTo>
                  <a:lnTo>
                    <a:pt x="4258" y="628"/>
                  </a:lnTo>
                  <a:lnTo>
                    <a:pt x="4252" y="625"/>
                  </a:lnTo>
                  <a:lnTo>
                    <a:pt x="4246" y="624"/>
                  </a:lnTo>
                  <a:lnTo>
                    <a:pt x="4239" y="622"/>
                  </a:lnTo>
                  <a:lnTo>
                    <a:pt x="4233" y="622"/>
                  </a:lnTo>
                  <a:lnTo>
                    <a:pt x="4228" y="624"/>
                  </a:lnTo>
                  <a:lnTo>
                    <a:pt x="4224" y="625"/>
                  </a:lnTo>
                  <a:lnTo>
                    <a:pt x="4219" y="627"/>
                  </a:lnTo>
                  <a:lnTo>
                    <a:pt x="4211" y="631"/>
                  </a:lnTo>
                  <a:lnTo>
                    <a:pt x="4205" y="637"/>
                  </a:lnTo>
                  <a:lnTo>
                    <a:pt x="4205" y="812"/>
                  </a:lnTo>
                  <a:lnTo>
                    <a:pt x="4204" y="816"/>
                  </a:lnTo>
                  <a:lnTo>
                    <a:pt x="4202" y="819"/>
                  </a:lnTo>
                  <a:lnTo>
                    <a:pt x="4200" y="821"/>
                  </a:lnTo>
                  <a:lnTo>
                    <a:pt x="4195" y="821"/>
                  </a:lnTo>
                  <a:lnTo>
                    <a:pt x="4150" y="821"/>
                  </a:lnTo>
                  <a:lnTo>
                    <a:pt x="4146" y="821"/>
                  </a:lnTo>
                  <a:lnTo>
                    <a:pt x="4144" y="819"/>
                  </a:lnTo>
                  <a:lnTo>
                    <a:pt x="4142" y="816"/>
                  </a:lnTo>
                  <a:lnTo>
                    <a:pt x="4142" y="812"/>
                  </a:lnTo>
                  <a:lnTo>
                    <a:pt x="4142" y="487"/>
                  </a:lnTo>
                  <a:lnTo>
                    <a:pt x="4142" y="482"/>
                  </a:lnTo>
                  <a:lnTo>
                    <a:pt x="4144" y="479"/>
                  </a:lnTo>
                  <a:lnTo>
                    <a:pt x="4146" y="477"/>
                  </a:lnTo>
                  <a:lnTo>
                    <a:pt x="4150" y="477"/>
                  </a:lnTo>
                  <a:lnTo>
                    <a:pt x="4195" y="477"/>
                  </a:lnTo>
                  <a:lnTo>
                    <a:pt x="4200" y="477"/>
                  </a:lnTo>
                  <a:lnTo>
                    <a:pt x="4202" y="479"/>
                  </a:lnTo>
                  <a:lnTo>
                    <a:pt x="4204" y="482"/>
                  </a:lnTo>
                  <a:lnTo>
                    <a:pt x="4205" y="487"/>
                  </a:lnTo>
                  <a:lnTo>
                    <a:pt x="4205" y="606"/>
                  </a:lnTo>
                  <a:lnTo>
                    <a:pt x="4209" y="601"/>
                  </a:lnTo>
                  <a:lnTo>
                    <a:pt x="4214" y="597"/>
                  </a:lnTo>
                  <a:lnTo>
                    <a:pt x="4221" y="593"/>
                  </a:lnTo>
                  <a:lnTo>
                    <a:pt x="4228" y="590"/>
                  </a:lnTo>
                  <a:lnTo>
                    <a:pt x="4236" y="587"/>
                  </a:lnTo>
                  <a:lnTo>
                    <a:pt x="4246" y="585"/>
                  </a:lnTo>
                  <a:lnTo>
                    <a:pt x="4256" y="582"/>
                  </a:lnTo>
                  <a:lnTo>
                    <a:pt x="4267" y="582"/>
                  </a:lnTo>
                  <a:lnTo>
                    <a:pt x="4273" y="582"/>
                  </a:lnTo>
                  <a:lnTo>
                    <a:pt x="4280" y="584"/>
                  </a:lnTo>
                  <a:lnTo>
                    <a:pt x="4287" y="585"/>
                  </a:lnTo>
                  <a:lnTo>
                    <a:pt x="4293" y="587"/>
                  </a:lnTo>
                  <a:lnTo>
                    <a:pt x="4299" y="589"/>
                  </a:lnTo>
                  <a:lnTo>
                    <a:pt x="4305" y="592"/>
                  </a:lnTo>
                  <a:lnTo>
                    <a:pt x="4310" y="596"/>
                  </a:lnTo>
                  <a:lnTo>
                    <a:pt x="4314" y="599"/>
                  </a:lnTo>
                  <a:lnTo>
                    <a:pt x="4320" y="605"/>
                  </a:lnTo>
                  <a:lnTo>
                    <a:pt x="4323" y="609"/>
                  </a:lnTo>
                  <a:lnTo>
                    <a:pt x="4327" y="615"/>
                  </a:lnTo>
                  <a:lnTo>
                    <a:pt x="4329" y="620"/>
                  </a:lnTo>
                  <a:lnTo>
                    <a:pt x="4332" y="627"/>
                  </a:lnTo>
                  <a:lnTo>
                    <a:pt x="4333" y="634"/>
                  </a:lnTo>
                  <a:lnTo>
                    <a:pt x="4334" y="641"/>
                  </a:lnTo>
                  <a:lnTo>
                    <a:pt x="4335" y="649"/>
                  </a:lnTo>
                  <a:lnTo>
                    <a:pt x="4335" y="812"/>
                  </a:lnTo>
                  <a:lnTo>
                    <a:pt x="4334" y="816"/>
                  </a:lnTo>
                  <a:lnTo>
                    <a:pt x="4333" y="819"/>
                  </a:lnTo>
                  <a:lnTo>
                    <a:pt x="4330" y="821"/>
                  </a:lnTo>
                  <a:lnTo>
                    <a:pt x="4327" y="821"/>
                  </a:lnTo>
                  <a:close/>
                  <a:moveTo>
                    <a:pt x="4442" y="821"/>
                  </a:moveTo>
                  <a:lnTo>
                    <a:pt x="4397" y="821"/>
                  </a:lnTo>
                  <a:lnTo>
                    <a:pt x="4393" y="821"/>
                  </a:lnTo>
                  <a:lnTo>
                    <a:pt x="4390" y="819"/>
                  </a:lnTo>
                  <a:lnTo>
                    <a:pt x="4389" y="816"/>
                  </a:lnTo>
                  <a:lnTo>
                    <a:pt x="4388" y="812"/>
                  </a:lnTo>
                  <a:lnTo>
                    <a:pt x="4388" y="487"/>
                  </a:lnTo>
                  <a:lnTo>
                    <a:pt x="4389" y="482"/>
                  </a:lnTo>
                  <a:lnTo>
                    <a:pt x="4390" y="479"/>
                  </a:lnTo>
                  <a:lnTo>
                    <a:pt x="4393" y="477"/>
                  </a:lnTo>
                  <a:lnTo>
                    <a:pt x="4397" y="477"/>
                  </a:lnTo>
                  <a:lnTo>
                    <a:pt x="4442" y="477"/>
                  </a:lnTo>
                  <a:lnTo>
                    <a:pt x="4446" y="477"/>
                  </a:lnTo>
                  <a:lnTo>
                    <a:pt x="4449" y="479"/>
                  </a:lnTo>
                  <a:lnTo>
                    <a:pt x="4451" y="482"/>
                  </a:lnTo>
                  <a:lnTo>
                    <a:pt x="4451" y="487"/>
                  </a:lnTo>
                  <a:lnTo>
                    <a:pt x="4451" y="812"/>
                  </a:lnTo>
                  <a:lnTo>
                    <a:pt x="4451" y="816"/>
                  </a:lnTo>
                  <a:lnTo>
                    <a:pt x="4449" y="819"/>
                  </a:lnTo>
                  <a:lnTo>
                    <a:pt x="4446" y="821"/>
                  </a:lnTo>
                  <a:lnTo>
                    <a:pt x="4442" y="821"/>
                  </a:lnTo>
                  <a:close/>
                  <a:moveTo>
                    <a:pt x="4619" y="706"/>
                  </a:moveTo>
                  <a:lnTo>
                    <a:pt x="4607" y="708"/>
                  </a:lnTo>
                  <a:lnTo>
                    <a:pt x="4594" y="711"/>
                  </a:lnTo>
                  <a:lnTo>
                    <a:pt x="4584" y="715"/>
                  </a:lnTo>
                  <a:lnTo>
                    <a:pt x="4574" y="720"/>
                  </a:lnTo>
                  <a:lnTo>
                    <a:pt x="4570" y="724"/>
                  </a:lnTo>
                  <a:lnTo>
                    <a:pt x="4566" y="728"/>
                  </a:lnTo>
                  <a:lnTo>
                    <a:pt x="4563" y="731"/>
                  </a:lnTo>
                  <a:lnTo>
                    <a:pt x="4560" y="735"/>
                  </a:lnTo>
                  <a:lnTo>
                    <a:pt x="4558" y="740"/>
                  </a:lnTo>
                  <a:lnTo>
                    <a:pt x="4555" y="746"/>
                  </a:lnTo>
                  <a:lnTo>
                    <a:pt x="4554" y="752"/>
                  </a:lnTo>
                  <a:lnTo>
                    <a:pt x="4554" y="758"/>
                  </a:lnTo>
                  <a:lnTo>
                    <a:pt x="4555" y="766"/>
                  </a:lnTo>
                  <a:lnTo>
                    <a:pt x="4557" y="772"/>
                  </a:lnTo>
                  <a:lnTo>
                    <a:pt x="4560" y="778"/>
                  </a:lnTo>
                  <a:lnTo>
                    <a:pt x="4564" y="784"/>
                  </a:lnTo>
                  <a:lnTo>
                    <a:pt x="4569" y="788"/>
                  </a:lnTo>
                  <a:lnTo>
                    <a:pt x="4576" y="791"/>
                  </a:lnTo>
                  <a:lnTo>
                    <a:pt x="4583" y="793"/>
                  </a:lnTo>
                  <a:lnTo>
                    <a:pt x="4591" y="793"/>
                  </a:lnTo>
                  <a:lnTo>
                    <a:pt x="4597" y="793"/>
                  </a:lnTo>
                  <a:lnTo>
                    <a:pt x="4602" y="792"/>
                  </a:lnTo>
                  <a:lnTo>
                    <a:pt x="4606" y="791"/>
                  </a:lnTo>
                  <a:lnTo>
                    <a:pt x="4610" y="789"/>
                  </a:lnTo>
                  <a:lnTo>
                    <a:pt x="4613" y="786"/>
                  </a:lnTo>
                  <a:lnTo>
                    <a:pt x="4617" y="781"/>
                  </a:lnTo>
                  <a:lnTo>
                    <a:pt x="4619" y="777"/>
                  </a:lnTo>
                  <a:lnTo>
                    <a:pt x="4619" y="771"/>
                  </a:lnTo>
                  <a:lnTo>
                    <a:pt x="4619" y="706"/>
                  </a:lnTo>
                  <a:close/>
                  <a:moveTo>
                    <a:pt x="4663" y="813"/>
                  </a:moveTo>
                  <a:lnTo>
                    <a:pt x="4658" y="816"/>
                  </a:lnTo>
                  <a:lnTo>
                    <a:pt x="4651" y="818"/>
                  </a:lnTo>
                  <a:lnTo>
                    <a:pt x="4643" y="821"/>
                  </a:lnTo>
                  <a:lnTo>
                    <a:pt x="4634" y="824"/>
                  </a:lnTo>
                  <a:lnTo>
                    <a:pt x="4625" y="826"/>
                  </a:lnTo>
                  <a:lnTo>
                    <a:pt x="4614" y="827"/>
                  </a:lnTo>
                  <a:lnTo>
                    <a:pt x="4604" y="828"/>
                  </a:lnTo>
                  <a:lnTo>
                    <a:pt x="4592" y="828"/>
                  </a:lnTo>
                  <a:lnTo>
                    <a:pt x="4574" y="827"/>
                  </a:lnTo>
                  <a:lnTo>
                    <a:pt x="4557" y="825"/>
                  </a:lnTo>
                  <a:lnTo>
                    <a:pt x="4548" y="823"/>
                  </a:lnTo>
                  <a:lnTo>
                    <a:pt x="4540" y="820"/>
                  </a:lnTo>
                  <a:lnTo>
                    <a:pt x="4532" y="817"/>
                  </a:lnTo>
                  <a:lnTo>
                    <a:pt x="4525" y="814"/>
                  </a:lnTo>
                  <a:lnTo>
                    <a:pt x="4519" y="810"/>
                  </a:lnTo>
                  <a:lnTo>
                    <a:pt x="4512" y="805"/>
                  </a:lnTo>
                  <a:lnTo>
                    <a:pt x="4507" y="799"/>
                  </a:lnTo>
                  <a:lnTo>
                    <a:pt x="4503" y="794"/>
                  </a:lnTo>
                  <a:lnTo>
                    <a:pt x="4500" y="787"/>
                  </a:lnTo>
                  <a:lnTo>
                    <a:pt x="4497" y="780"/>
                  </a:lnTo>
                  <a:lnTo>
                    <a:pt x="4495" y="772"/>
                  </a:lnTo>
                  <a:lnTo>
                    <a:pt x="4494" y="764"/>
                  </a:lnTo>
                  <a:lnTo>
                    <a:pt x="4495" y="752"/>
                  </a:lnTo>
                  <a:lnTo>
                    <a:pt x="4498" y="742"/>
                  </a:lnTo>
                  <a:lnTo>
                    <a:pt x="4502" y="733"/>
                  </a:lnTo>
                  <a:lnTo>
                    <a:pt x="4507" y="726"/>
                  </a:lnTo>
                  <a:lnTo>
                    <a:pt x="4512" y="718"/>
                  </a:lnTo>
                  <a:lnTo>
                    <a:pt x="4520" y="712"/>
                  </a:lnTo>
                  <a:lnTo>
                    <a:pt x="4528" y="706"/>
                  </a:lnTo>
                  <a:lnTo>
                    <a:pt x="4537" y="700"/>
                  </a:lnTo>
                  <a:lnTo>
                    <a:pt x="4546" y="696"/>
                  </a:lnTo>
                  <a:lnTo>
                    <a:pt x="4557" y="692"/>
                  </a:lnTo>
                  <a:lnTo>
                    <a:pt x="4566" y="689"/>
                  </a:lnTo>
                  <a:lnTo>
                    <a:pt x="4577" y="686"/>
                  </a:lnTo>
                  <a:lnTo>
                    <a:pt x="4599" y="680"/>
                  </a:lnTo>
                  <a:lnTo>
                    <a:pt x="4619" y="677"/>
                  </a:lnTo>
                  <a:lnTo>
                    <a:pt x="4619" y="647"/>
                  </a:lnTo>
                  <a:lnTo>
                    <a:pt x="4619" y="640"/>
                  </a:lnTo>
                  <a:lnTo>
                    <a:pt x="4617" y="634"/>
                  </a:lnTo>
                  <a:lnTo>
                    <a:pt x="4614" y="629"/>
                  </a:lnTo>
                  <a:lnTo>
                    <a:pt x="4611" y="625"/>
                  </a:lnTo>
                  <a:lnTo>
                    <a:pt x="4607" y="620"/>
                  </a:lnTo>
                  <a:lnTo>
                    <a:pt x="4603" y="618"/>
                  </a:lnTo>
                  <a:lnTo>
                    <a:pt x="4598" y="617"/>
                  </a:lnTo>
                  <a:lnTo>
                    <a:pt x="4592" y="616"/>
                  </a:lnTo>
                  <a:lnTo>
                    <a:pt x="4585" y="617"/>
                  </a:lnTo>
                  <a:lnTo>
                    <a:pt x="4580" y="619"/>
                  </a:lnTo>
                  <a:lnTo>
                    <a:pt x="4574" y="622"/>
                  </a:lnTo>
                  <a:lnTo>
                    <a:pt x="4569" y="627"/>
                  </a:lnTo>
                  <a:lnTo>
                    <a:pt x="4566" y="631"/>
                  </a:lnTo>
                  <a:lnTo>
                    <a:pt x="4563" y="636"/>
                  </a:lnTo>
                  <a:lnTo>
                    <a:pt x="4561" y="641"/>
                  </a:lnTo>
                  <a:lnTo>
                    <a:pt x="4559" y="646"/>
                  </a:lnTo>
                  <a:lnTo>
                    <a:pt x="4558" y="650"/>
                  </a:lnTo>
                  <a:lnTo>
                    <a:pt x="4555" y="654"/>
                  </a:lnTo>
                  <a:lnTo>
                    <a:pt x="4552" y="657"/>
                  </a:lnTo>
                  <a:lnTo>
                    <a:pt x="4549" y="659"/>
                  </a:lnTo>
                  <a:lnTo>
                    <a:pt x="4545" y="662"/>
                  </a:lnTo>
                  <a:lnTo>
                    <a:pt x="4541" y="664"/>
                  </a:lnTo>
                  <a:lnTo>
                    <a:pt x="4537" y="665"/>
                  </a:lnTo>
                  <a:lnTo>
                    <a:pt x="4531" y="665"/>
                  </a:lnTo>
                  <a:lnTo>
                    <a:pt x="4526" y="665"/>
                  </a:lnTo>
                  <a:lnTo>
                    <a:pt x="4521" y="664"/>
                  </a:lnTo>
                  <a:lnTo>
                    <a:pt x="4515" y="661"/>
                  </a:lnTo>
                  <a:lnTo>
                    <a:pt x="4512" y="658"/>
                  </a:lnTo>
                  <a:lnTo>
                    <a:pt x="4508" y="655"/>
                  </a:lnTo>
                  <a:lnTo>
                    <a:pt x="4506" y="650"/>
                  </a:lnTo>
                  <a:lnTo>
                    <a:pt x="4505" y="646"/>
                  </a:lnTo>
                  <a:lnTo>
                    <a:pt x="4504" y="639"/>
                  </a:lnTo>
                  <a:lnTo>
                    <a:pt x="4504" y="635"/>
                  </a:lnTo>
                  <a:lnTo>
                    <a:pt x="4505" y="631"/>
                  </a:lnTo>
                  <a:lnTo>
                    <a:pt x="4507" y="626"/>
                  </a:lnTo>
                  <a:lnTo>
                    <a:pt x="4509" y="621"/>
                  </a:lnTo>
                  <a:lnTo>
                    <a:pt x="4512" y="616"/>
                  </a:lnTo>
                  <a:lnTo>
                    <a:pt x="4517" y="612"/>
                  </a:lnTo>
                  <a:lnTo>
                    <a:pt x="4521" y="607"/>
                  </a:lnTo>
                  <a:lnTo>
                    <a:pt x="4526" y="602"/>
                  </a:lnTo>
                  <a:lnTo>
                    <a:pt x="4532" y="598"/>
                  </a:lnTo>
                  <a:lnTo>
                    <a:pt x="4540" y="595"/>
                  </a:lnTo>
                  <a:lnTo>
                    <a:pt x="4547" y="591"/>
                  </a:lnTo>
                  <a:lnTo>
                    <a:pt x="4557" y="588"/>
                  </a:lnTo>
                  <a:lnTo>
                    <a:pt x="4566" y="586"/>
                  </a:lnTo>
                  <a:lnTo>
                    <a:pt x="4577" y="584"/>
                  </a:lnTo>
                  <a:lnTo>
                    <a:pt x="4588" y="582"/>
                  </a:lnTo>
                  <a:lnTo>
                    <a:pt x="4601" y="582"/>
                  </a:lnTo>
                  <a:lnTo>
                    <a:pt x="4609" y="582"/>
                  </a:lnTo>
                  <a:lnTo>
                    <a:pt x="4617" y="584"/>
                  </a:lnTo>
                  <a:lnTo>
                    <a:pt x="4624" y="585"/>
                  </a:lnTo>
                  <a:lnTo>
                    <a:pt x="4631" y="587"/>
                  </a:lnTo>
                  <a:lnTo>
                    <a:pt x="4639" y="589"/>
                  </a:lnTo>
                  <a:lnTo>
                    <a:pt x="4645" y="592"/>
                  </a:lnTo>
                  <a:lnTo>
                    <a:pt x="4651" y="596"/>
                  </a:lnTo>
                  <a:lnTo>
                    <a:pt x="4657" y="599"/>
                  </a:lnTo>
                  <a:lnTo>
                    <a:pt x="4662" y="605"/>
                  </a:lnTo>
                  <a:lnTo>
                    <a:pt x="4666" y="610"/>
                  </a:lnTo>
                  <a:lnTo>
                    <a:pt x="4670" y="615"/>
                  </a:lnTo>
                  <a:lnTo>
                    <a:pt x="4673" y="621"/>
                  </a:lnTo>
                  <a:lnTo>
                    <a:pt x="4676" y="629"/>
                  </a:lnTo>
                  <a:lnTo>
                    <a:pt x="4678" y="636"/>
                  </a:lnTo>
                  <a:lnTo>
                    <a:pt x="4679" y="645"/>
                  </a:lnTo>
                  <a:lnTo>
                    <a:pt x="4680" y="653"/>
                  </a:lnTo>
                  <a:lnTo>
                    <a:pt x="4680" y="776"/>
                  </a:lnTo>
                  <a:lnTo>
                    <a:pt x="4679" y="784"/>
                  </a:lnTo>
                  <a:lnTo>
                    <a:pt x="4679" y="789"/>
                  </a:lnTo>
                  <a:lnTo>
                    <a:pt x="4678" y="794"/>
                  </a:lnTo>
                  <a:lnTo>
                    <a:pt x="4676" y="799"/>
                  </a:lnTo>
                  <a:lnTo>
                    <a:pt x="4673" y="804"/>
                  </a:lnTo>
                  <a:lnTo>
                    <a:pt x="4670" y="807"/>
                  </a:lnTo>
                  <a:lnTo>
                    <a:pt x="4667" y="810"/>
                  </a:lnTo>
                  <a:lnTo>
                    <a:pt x="4663" y="813"/>
                  </a:lnTo>
                  <a:close/>
                  <a:moveTo>
                    <a:pt x="4917" y="821"/>
                  </a:moveTo>
                  <a:lnTo>
                    <a:pt x="4870" y="821"/>
                  </a:lnTo>
                  <a:lnTo>
                    <a:pt x="4866" y="821"/>
                  </a:lnTo>
                  <a:lnTo>
                    <a:pt x="4864" y="819"/>
                  </a:lnTo>
                  <a:lnTo>
                    <a:pt x="4863" y="816"/>
                  </a:lnTo>
                  <a:lnTo>
                    <a:pt x="4862" y="812"/>
                  </a:lnTo>
                  <a:lnTo>
                    <a:pt x="4862" y="655"/>
                  </a:lnTo>
                  <a:lnTo>
                    <a:pt x="4862" y="648"/>
                  </a:lnTo>
                  <a:lnTo>
                    <a:pt x="4860" y="640"/>
                  </a:lnTo>
                  <a:lnTo>
                    <a:pt x="4858" y="634"/>
                  </a:lnTo>
                  <a:lnTo>
                    <a:pt x="4854" y="629"/>
                  </a:lnTo>
                  <a:lnTo>
                    <a:pt x="4849" y="625"/>
                  </a:lnTo>
                  <a:lnTo>
                    <a:pt x="4843" y="620"/>
                  </a:lnTo>
                  <a:lnTo>
                    <a:pt x="4836" y="618"/>
                  </a:lnTo>
                  <a:lnTo>
                    <a:pt x="4826" y="617"/>
                  </a:lnTo>
                  <a:lnTo>
                    <a:pt x="4817" y="618"/>
                  </a:lnTo>
                  <a:lnTo>
                    <a:pt x="4809" y="620"/>
                  </a:lnTo>
                  <a:lnTo>
                    <a:pt x="4804" y="622"/>
                  </a:lnTo>
                  <a:lnTo>
                    <a:pt x="4800" y="626"/>
                  </a:lnTo>
                  <a:lnTo>
                    <a:pt x="4797" y="630"/>
                  </a:lnTo>
                  <a:lnTo>
                    <a:pt x="4796" y="635"/>
                  </a:lnTo>
                  <a:lnTo>
                    <a:pt x="4794" y="640"/>
                  </a:lnTo>
                  <a:lnTo>
                    <a:pt x="4794" y="646"/>
                  </a:lnTo>
                  <a:lnTo>
                    <a:pt x="4794" y="812"/>
                  </a:lnTo>
                  <a:lnTo>
                    <a:pt x="4793" y="816"/>
                  </a:lnTo>
                  <a:lnTo>
                    <a:pt x="4792" y="819"/>
                  </a:lnTo>
                  <a:lnTo>
                    <a:pt x="4789" y="821"/>
                  </a:lnTo>
                  <a:lnTo>
                    <a:pt x="4785" y="821"/>
                  </a:lnTo>
                  <a:lnTo>
                    <a:pt x="4740" y="821"/>
                  </a:lnTo>
                  <a:lnTo>
                    <a:pt x="4736" y="821"/>
                  </a:lnTo>
                  <a:lnTo>
                    <a:pt x="4733" y="819"/>
                  </a:lnTo>
                  <a:lnTo>
                    <a:pt x="4731" y="816"/>
                  </a:lnTo>
                  <a:lnTo>
                    <a:pt x="4731" y="812"/>
                  </a:lnTo>
                  <a:lnTo>
                    <a:pt x="4731" y="625"/>
                  </a:lnTo>
                  <a:lnTo>
                    <a:pt x="4731" y="619"/>
                  </a:lnTo>
                  <a:lnTo>
                    <a:pt x="4732" y="615"/>
                  </a:lnTo>
                  <a:lnTo>
                    <a:pt x="4733" y="611"/>
                  </a:lnTo>
                  <a:lnTo>
                    <a:pt x="4734" y="607"/>
                  </a:lnTo>
                  <a:lnTo>
                    <a:pt x="4738" y="604"/>
                  </a:lnTo>
                  <a:lnTo>
                    <a:pt x="4740" y="601"/>
                  </a:lnTo>
                  <a:lnTo>
                    <a:pt x="4744" y="598"/>
                  </a:lnTo>
                  <a:lnTo>
                    <a:pt x="4749" y="596"/>
                  </a:lnTo>
                  <a:lnTo>
                    <a:pt x="4756" y="593"/>
                  </a:lnTo>
                  <a:lnTo>
                    <a:pt x="4763" y="591"/>
                  </a:lnTo>
                  <a:lnTo>
                    <a:pt x="4771" y="589"/>
                  </a:lnTo>
                  <a:lnTo>
                    <a:pt x="4782" y="587"/>
                  </a:lnTo>
                  <a:lnTo>
                    <a:pt x="4804" y="584"/>
                  </a:lnTo>
                  <a:lnTo>
                    <a:pt x="4827" y="582"/>
                  </a:lnTo>
                  <a:lnTo>
                    <a:pt x="4847" y="584"/>
                  </a:lnTo>
                  <a:lnTo>
                    <a:pt x="4865" y="586"/>
                  </a:lnTo>
                  <a:lnTo>
                    <a:pt x="4873" y="589"/>
                  </a:lnTo>
                  <a:lnTo>
                    <a:pt x="4882" y="591"/>
                  </a:lnTo>
                  <a:lnTo>
                    <a:pt x="4889" y="594"/>
                  </a:lnTo>
                  <a:lnTo>
                    <a:pt x="4897" y="598"/>
                  </a:lnTo>
                  <a:lnTo>
                    <a:pt x="4903" y="602"/>
                  </a:lnTo>
                  <a:lnTo>
                    <a:pt x="4908" y="608"/>
                  </a:lnTo>
                  <a:lnTo>
                    <a:pt x="4913" y="613"/>
                  </a:lnTo>
                  <a:lnTo>
                    <a:pt x="4918" y="619"/>
                  </a:lnTo>
                  <a:lnTo>
                    <a:pt x="4921" y="627"/>
                  </a:lnTo>
                  <a:lnTo>
                    <a:pt x="4923" y="634"/>
                  </a:lnTo>
                  <a:lnTo>
                    <a:pt x="4924" y="642"/>
                  </a:lnTo>
                  <a:lnTo>
                    <a:pt x="4925" y="652"/>
                  </a:lnTo>
                  <a:lnTo>
                    <a:pt x="4925" y="812"/>
                  </a:lnTo>
                  <a:lnTo>
                    <a:pt x="4924" y="816"/>
                  </a:lnTo>
                  <a:lnTo>
                    <a:pt x="4923" y="819"/>
                  </a:lnTo>
                  <a:lnTo>
                    <a:pt x="4920" y="821"/>
                  </a:lnTo>
                  <a:lnTo>
                    <a:pt x="4917" y="821"/>
                  </a:lnTo>
                  <a:close/>
                  <a:moveTo>
                    <a:pt x="5107" y="626"/>
                  </a:moveTo>
                  <a:lnTo>
                    <a:pt x="5102" y="622"/>
                  </a:lnTo>
                  <a:lnTo>
                    <a:pt x="5097" y="620"/>
                  </a:lnTo>
                  <a:lnTo>
                    <a:pt x="5089" y="618"/>
                  </a:lnTo>
                  <a:lnTo>
                    <a:pt x="5081" y="617"/>
                  </a:lnTo>
                  <a:lnTo>
                    <a:pt x="5076" y="617"/>
                  </a:lnTo>
                  <a:lnTo>
                    <a:pt x="5070" y="618"/>
                  </a:lnTo>
                  <a:lnTo>
                    <a:pt x="5065" y="620"/>
                  </a:lnTo>
                  <a:lnTo>
                    <a:pt x="5061" y="624"/>
                  </a:lnTo>
                  <a:lnTo>
                    <a:pt x="5057" y="627"/>
                  </a:lnTo>
                  <a:lnTo>
                    <a:pt x="5052" y="630"/>
                  </a:lnTo>
                  <a:lnTo>
                    <a:pt x="5048" y="635"/>
                  </a:lnTo>
                  <a:lnTo>
                    <a:pt x="5045" y="640"/>
                  </a:lnTo>
                  <a:lnTo>
                    <a:pt x="5042" y="646"/>
                  </a:lnTo>
                  <a:lnTo>
                    <a:pt x="5040" y="652"/>
                  </a:lnTo>
                  <a:lnTo>
                    <a:pt x="5037" y="659"/>
                  </a:lnTo>
                  <a:lnTo>
                    <a:pt x="5036" y="667"/>
                  </a:lnTo>
                  <a:lnTo>
                    <a:pt x="5032" y="685"/>
                  </a:lnTo>
                  <a:lnTo>
                    <a:pt x="5031" y="704"/>
                  </a:lnTo>
                  <a:lnTo>
                    <a:pt x="5032" y="714"/>
                  </a:lnTo>
                  <a:lnTo>
                    <a:pt x="5032" y="724"/>
                  </a:lnTo>
                  <a:lnTo>
                    <a:pt x="5035" y="732"/>
                  </a:lnTo>
                  <a:lnTo>
                    <a:pt x="5036" y="740"/>
                  </a:lnTo>
                  <a:lnTo>
                    <a:pt x="5038" y="748"/>
                  </a:lnTo>
                  <a:lnTo>
                    <a:pt x="5041" y="755"/>
                  </a:lnTo>
                  <a:lnTo>
                    <a:pt x="5044" y="761"/>
                  </a:lnTo>
                  <a:lnTo>
                    <a:pt x="5047" y="767"/>
                  </a:lnTo>
                  <a:lnTo>
                    <a:pt x="5050" y="772"/>
                  </a:lnTo>
                  <a:lnTo>
                    <a:pt x="5055" y="776"/>
                  </a:lnTo>
                  <a:lnTo>
                    <a:pt x="5059" y="780"/>
                  </a:lnTo>
                  <a:lnTo>
                    <a:pt x="5063" y="784"/>
                  </a:lnTo>
                  <a:lnTo>
                    <a:pt x="5067" y="786"/>
                  </a:lnTo>
                  <a:lnTo>
                    <a:pt x="5072" y="788"/>
                  </a:lnTo>
                  <a:lnTo>
                    <a:pt x="5077" y="788"/>
                  </a:lnTo>
                  <a:lnTo>
                    <a:pt x="5081" y="789"/>
                  </a:lnTo>
                  <a:lnTo>
                    <a:pt x="5087" y="788"/>
                  </a:lnTo>
                  <a:lnTo>
                    <a:pt x="5092" y="788"/>
                  </a:lnTo>
                  <a:lnTo>
                    <a:pt x="5097" y="786"/>
                  </a:lnTo>
                  <a:lnTo>
                    <a:pt x="5101" y="784"/>
                  </a:lnTo>
                  <a:lnTo>
                    <a:pt x="5103" y="780"/>
                  </a:lnTo>
                  <a:lnTo>
                    <a:pt x="5105" y="777"/>
                  </a:lnTo>
                  <a:lnTo>
                    <a:pt x="5107" y="773"/>
                  </a:lnTo>
                  <a:lnTo>
                    <a:pt x="5107" y="769"/>
                  </a:lnTo>
                  <a:lnTo>
                    <a:pt x="5107" y="626"/>
                  </a:lnTo>
                  <a:close/>
                  <a:moveTo>
                    <a:pt x="5152" y="812"/>
                  </a:moveTo>
                  <a:lnTo>
                    <a:pt x="5148" y="815"/>
                  </a:lnTo>
                  <a:lnTo>
                    <a:pt x="5141" y="818"/>
                  </a:lnTo>
                  <a:lnTo>
                    <a:pt x="5132" y="820"/>
                  </a:lnTo>
                  <a:lnTo>
                    <a:pt x="5124" y="823"/>
                  </a:lnTo>
                  <a:lnTo>
                    <a:pt x="5113" y="825"/>
                  </a:lnTo>
                  <a:lnTo>
                    <a:pt x="5103" y="827"/>
                  </a:lnTo>
                  <a:lnTo>
                    <a:pt x="5092" y="828"/>
                  </a:lnTo>
                  <a:lnTo>
                    <a:pt x="5081" y="828"/>
                  </a:lnTo>
                  <a:lnTo>
                    <a:pt x="5066" y="828"/>
                  </a:lnTo>
                  <a:lnTo>
                    <a:pt x="5053" y="826"/>
                  </a:lnTo>
                  <a:lnTo>
                    <a:pt x="5041" y="823"/>
                  </a:lnTo>
                  <a:lnTo>
                    <a:pt x="5029" y="819"/>
                  </a:lnTo>
                  <a:lnTo>
                    <a:pt x="5019" y="814"/>
                  </a:lnTo>
                  <a:lnTo>
                    <a:pt x="5009" y="808"/>
                  </a:lnTo>
                  <a:lnTo>
                    <a:pt x="5001" y="801"/>
                  </a:lnTo>
                  <a:lnTo>
                    <a:pt x="4995" y="794"/>
                  </a:lnTo>
                  <a:lnTo>
                    <a:pt x="4988" y="786"/>
                  </a:lnTo>
                  <a:lnTo>
                    <a:pt x="4983" y="777"/>
                  </a:lnTo>
                  <a:lnTo>
                    <a:pt x="4978" y="768"/>
                  </a:lnTo>
                  <a:lnTo>
                    <a:pt x="4975" y="757"/>
                  </a:lnTo>
                  <a:lnTo>
                    <a:pt x="4971" y="747"/>
                  </a:lnTo>
                  <a:lnTo>
                    <a:pt x="4969" y="735"/>
                  </a:lnTo>
                  <a:lnTo>
                    <a:pt x="4968" y="724"/>
                  </a:lnTo>
                  <a:lnTo>
                    <a:pt x="4968" y="711"/>
                  </a:lnTo>
                  <a:lnTo>
                    <a:pt x="4968" y="698"/>
                  </a:lnTo>
                  <a:lnTo>
                    <a:pt x="4970" y="687"/>
                  </a:lnTo>
                  <a:lnTo>
                    <a:pt x="4971" y="674"/>
                  </a:lnTo>
                  <a:lnTo>
                    <a:pt x="4975" y="662"/>
                  </a:lnTo>
                  <a:lnTo>
                    <a:pt x="4978" y="652"/>
                  </a:lnTo>
                  <a:lnTo>
                    <a:pt x="4982" y="641"/>
                  </a:lnTo>
                  <a:lnTo>
                    <a:pt x="4987" y="631"/>
                  </a:lnTo>
                  <a:lnTo>
                    <a:pt x="4993" y="621"/>
                  </a:lnTo>
                  <a:lnTo>
                    <a:pt x="5000" y="613"/>
                  </a:lnTo>
                  <a:lnTo>
                    <a:pt x="5007" y="606"/>
                  </a:lnTo>
                  <a:lnTo>
                    <a:pt x="5016" y="599"/>
                  </a:lnTo>
                  <a:lnTo>
                    <a:pt x="5024" y="593"/>
                  </a:lnTo>
                  <a:lnTo>
                    <a:pt x="5035" y="589"/>
                  </a:lnTo>
                  <a:lnTo>
                    <a:pt x="5045" y="586"/>
                  </a:lnTo>
                  <a:lnTo>
                    <a:pt x="5056" y="584"/>
                  </a:lnTo>
                  <a:lnTo>
                    <a:pt x="5067" y="582"/>
                  </a:lnTo>
                  <a:lnTo>
                    <a:pt x="5082" y="585"/>
                  </a:lnTo>
                  <a:lnTo>
                    <a:pt x="5092" y="587"/>
                  </a:lnTo>
                  <a:lnTo>
                    <a:pt x="5102" y="591"/>
                  </a:lnTo>
                  <a:lnTo>
                    <a:pt x="5107" y="594"/>
                  </a:lnTo>
                  <a:lnTo>
                    <a:pt x="5107" y="487"/>
                  </a:lnTo>
                  <a:lnTo>
                    <a:pt x="5107" y="482"/>
                  </a:lnTo>
                  <a:lnTo>
                    <a:pt x="5109" y="479"/>
                  </a:lnTo>
                  <a:lnTo>
                    <a:pt x="5111" y="477"/>
                  </a:lnTo>
                  <a:lnTo>
                    <a:pt x="5116" y="477"/>
                  </a:lnTo>
                  <a:lnTo>
                    <a:pt x="5161" y="477"/>
                  </a:lnTo>
                  <a:lnTo>
                    <a:pt x="5165" y="477"/>
                  </a:lnTo>
                  <a:lnTo>
                    <a:pt x="5167" y="479"/>
                  </a:lnTo>
                  <a:lnTo>
                    <a:pt x="5169" y="482"/>
                  </a:lnTo>
                  <a:lnTo>
                    <a:pt x="5169" y="487"/>
                  </a:lnTo>
                  <a:lnTo>
                    <a:pt x="5169" y="777"/>
                  </a:lnTo>
                  <a:lnTo>
                    <a:pt x="5169" y="784"/>
                  </a:lnTo>
                  <a:lnTo>
                    <a:pt x="5169" y="789"/>
                  </a:lnTo>
                  <a:lnTo>
                    <a:pt x="5167" y="794"/>
                  </a:lnTo>
                  <a:lnTo>
                    <a:pt x="5166" y="798"/>
                  </a:lnTo>
                  <a:lnTo>
                    <a:pt x="5164" y="801"/>
                  </a:lnTo>
                  <a:lnTo>
                    <a:pt x="5161" y="806"/>
                  </a:lnTo>
                  <a:lnTo>
                    <a:pt x="5158" y="809"/>
                  </a:lnTo>
                  <a:lnTo>
                    <a:pt x="5152" y="812"/>
                  </a:lnTo>
                  <a:close/>
                  <a:moveTo>
                    <a:pt x="5569" y="821"/>
                  </a:moveTo>
                  <a:lnTo>
                    <a:pt x="5515" y="821"/>
                  </a:lnTo>
                  <a:lnTo>
                    <a:pt x="5509" y="821"/>
                  </a:lnTo>
                  <a:lnTo>
                    <a:pt x="5506" y="819"/>
                  </a:lnTo>
                  <a:lnTo>
                    <a:pt x="5503" y="817"/>
                  </a:lnTo>
                  <a:lnTo>
                    <a:pt x="5501" y="813"/>
                  </a:lnTo>
                  <a:lnTo>
                    <a:pt x="5425" y="691"/>
                  </a:lnTo>
                  <a:lnTo>
                    <a:pt x="5416" y="674"/>
                  </a:lnTo>
                  <a:lnTo>
                    <a:pt x="5412" y="665"/>
                  </a:lnTo>
                  <a:lnTo>
                    <a:pt x="5411" y="665"/>
                  </a:lnTo>
                  <a:lnTo>
                    <a:pt x="5411" y="812"/>
                  </a:lnTo>
                  <a:lnTo>
                    <a:pt x="5411" y="816"/>
                  </a:lnTo>
                  <a:lnTo>
                    <a:pt x="5409" y="819"/>
                  </a:lnTo>
                  <a:lnTo>
                    <a:pt x="5407" y="821"/>
                  </a:lnTo>
                  <a:lnTo>
                    <a:pt x="5403" y="821"/>
                  </a:lnTo>
                  <a:lnTo>
                    <a:pt x="5354" y="821"/>
                  </a:lnTo>
                  <a:lnTo>
                    <a:pt x="5349" y="821"/>
                  </a:lnTo>
                  <a:lnTo>
                    <a:pt x="5347" y="819"/>
                  </a:lnTo>
                  <a:lnTo>
                    <a:pt x="5345" y="816"/>
                  </a:lnTo>
                  <a:lnTo>
                    <a:pt x="5345" y="812"/>
                  </a:lnTo>
                  <a:lnTo>
                    <a:pt x="5345" y="513"/>
                  </a:lnTo>
                  <a:lnTo>
                    <a:pt x="5345" y="509"/>
                  </a:lnTo>
                  <a:lnTo>
                    <a:pt x="5347" y="506"/>
                  </a:lnTo>
                  <a:lnTo>
                    <a:pt x="5349" y="505"/>
                  </a:lnTo>
                  <a:lnTo>
                    <a:pt x="5354" y="504"/>
                  </a:lnTo>
                  <a:lnTo>
                    <a:pt x="5403" y="504"/>
                  </a:lnTo>
                  <a:lnTo>
                    <a:pt x="5407" y="505"/>
                  </a:lnTo>
                  <a:lnTo>
                    <a:pt x="5409" y="506"/>
                  </a:lnTo>
                  <a:lnTo>
                    <a:pt x="5411" y="509"/>
                  </a:lnTo>
                  <a:lnTo>
                    <a:pt x="5411" y="513"/>
                  </a:lnTo>
                  <a:lnTo>
                    <a:pt x="5411" y="638"/>
                  </a:lnTo>
                  <a:lnTo>
                    <a:pt x="5412" y="638"/>
                  </a:lnTo>
                  <a:lnTo>
                    <a:pt x="5503" y="512"/>
                  </a:lnTo>
                  <a:lnTo>
                    <a:pt x="5505" y="508"/>
                  </a:lnTo>
                  <a:lnTo>
                    <a:pt x="5508" y="506"/>
                  </a:lnTo>
                  <a:lnTo>
                    <a:pt x="5511" y="504"/>
                  </a:lnTo>
                  <a:lnTo>
                    <a:pt x="5517" y="504"/>
                  </a:lnTo>
                  <a:lnTo>
                    <a:pt x="5559" y="504"/>
                  </a:lnTo>
                  <a:lnTo>
                    <a:pt x="5563" y="505"/>
                  </a:lnTo>
                  <a:lnTo>
                    <a:pt x="5565" y="506"/>
                  </a:lnTo>
                  <a:lnTo>
                    <a:pt x="5567" y="509"/>
                  </a:lnTo>
                  <a:lnTo>
                    <a:pt x="5568" y="513"/>
                  </a:lnTo>
                  <a:lnTo>
                    <a:pt x="5567" y="516"/>
                  </a:lnTo>
                  <a:lnTo>
                    <a:pt x="5565" y="519"/>
                  </a:lnTo>
                  <a:lnTo>
                    <a:pt x="5471" y="645"/>
                  </a:lnTo>
                  <a:lnTo>
                    <a:pt x="5575" y="805"/>
                  </a:lnTo>
                  <a:lnTo>
                    <a:pt x="5577" y="809"/>
                  </a:lnTo>
                  <a:lnTo>
                    <a:pt x="5578" y="812"/>
                  </a:lnTo>
                  <a:lnTo>
                    <a:pt x="5577" y="816"/>
                  </a:lnTo>
                  <a:lnTo>
                    <a:pt x="5576" y="819"/>
                  </a:lnTo>
                  <a:lnTo>
                    <a:pt x="5573" y="821"/>
                  </a:lnTo>
                  <a:lnTo>
                    <a:pt x="5569" y="821"/>
                  </a:lnTo>
                  <a:close/>
                  <a:moveTo>
                    <a:pt x="5660" y="826"/>
                  </a:moveTo>
                  <a:lnTo>
                    <a:pt x="5653" y="826"/>
                  </a:lnTo>
                  <a:lnTo>
                    <a:pt x="5645" y="823"/>
                  </a:lnTo>
                  <a:lnTo>
                    <a:pt x="5639" y="819"/>
                  </a:lnTo>
                  <a:lnTo>
                    <a:pt x="5634" y="814"/>
                  </a:lnTo>
                  <a:lnTo>
                    <a:pt x="5628" y="809"/>
                  </a:lnTo>
                  <a:lnTo>
                    <a:pt x="5625" y="801"/>
                  </a:lnTo>
                  <a:lnTo>
                    <a:pt x="5623" y="794"/>
                  </a:lnTo>
                  <a:lnTo>
                    <a:pt x="5622" y="787"/>
                  </a:lnTo>
                  <a:lnTo>
                    <a:pt x="5623" y="778"/>
                  </a:lnTo>
                  <a:lnTo>
                    <a:pt x="5625" y="771"/>
                  </a:lnTo>
                  <a:lnTo>
                    <a:pt x="5628" y="765"/>
                  </a:lnTo>
                  <a:lnTo>
                    <a:pt x="5634" y="758"/>
                  </a:lnTo>
                  <a:lnTo>
                    <a:pt x="5639" y="753"/>
                  </a:lnTo>
                  <a:lnTo>
                    <a:pt x="5645" y="750"/>
                  </a:lnTo>
                  <a:lnTo>
                    <a:pt x="5653" y="748"/>
                  </a:lnTo>
                  <a:lnTo>
                    <a:pt x="5660" y="747"/>
                  </a:lnTo>
                  <a:lnTo>
                    <a:pt x="5667" y="748"/>
                  </a:lnTo>
                  <a:lnTo>
                    <a:pt x="5675" y="750"/>
                  </a:lnTo>
                  <a:lnTo>
                    <a:pt x="5681" y="753"/>
                  </a:lnTo>
                  <a:lnTo>
                    <a:pt x="5686" y="758"/>
                  </a:lnTo>
                  <a:lnTo>
                    <a:pt x="5691" y="765"/>
                  </a:lnTo>
                  <a:lnTo>
                    <a:pt x="5695" y="771"/>
                  </a:lnTo>
                  <a:lnTo>
                    <a:pt x="5697" y="778"/>
                  </a:lnTo>
                  <a:lnTo>
                    <a:pt x="5698" y="787"/>
                  </a:lnTo>
                  <a:lnTo>
                    <a:pt x="5697" y="794"/>
                  </a:lnTo>
                  <a:lnTo>
                    <a:pt x="5695" y="801"/>
                  </a:lnTo>
                  <a:lnTo>
                    <a:pt x="5691" y="809"/>
                  </a:lnTo>
                  <a:lnTo>
                    <a:pt x="5686" y="814"/>
                  </a:lnTo>
                  <a:lnTo>
                    <a:pt x="5681" y="819"/>
                  </a:lnTo>
                  <a:lnTo>
                    <a:pt x="5675" y="823"/>
                  </a:lnTo>
                  <a:lnTo>
                    <a:pt x="5667" y="826"/>
                  </a:lnTo>
                  <a:lnTo>
                    <a:pt x="5660" y="826"/>
                  </a:lnTo>
                  <a:close/>
                  <a:moveTo>
                    <a:pt x="5877" y="626"/>
                  </a:moveTo>
                  <a:lnTo>
                    <a:pt x="5872" y="622"/>
                  </a:lnTo>
                  <a:lnTo>
                    <a:pt x="5866" y="620"/>
                  </a:lnTo>
                  <a:lnTo>
                    <a:pt x="5859" y="618"/>
                  </a:lnTo>
                  <a:lnTo>
                    <a:pt x="5849" y="617"/>
                  </a:lnTo>
                  <a:lnTo>
                    <a:pt x="5844" y="617"/>
                  </a:lnTo>
                  <a:lnTo>
                    <a:pt x="5839" y="618"/>
                  </a:lnTo>
                  <a:lnTo>
                    <a:pt x="5835" y="620"/>
                  </a:lnTo>
                  <a:lnTo>
                    <a:pt x="5829" y="624"/>
                  </a:lnTo>
                  <a:lnTo>
                    <a:pt x="5825" y="627"/>
                  </a:lnTo>
                  <a:lnTo>
                    <a:pt x="5822" y="630"/>
                  </a:lnTo>
                  <a:lnTo>
                    <a:pt x="5818" y="635"/>
                  </a:lnTo>
                  <a:lnTo>
                    <a:pt x="5815" y="640"/>
                  </a:lnTo>
                  <a:lnTo>
                    <a:pt x="5812" y="646"/>
                  </a:lnTo>
                  <a:lnTo>
                    <a:pt x="5808" y="652"/>
                  </a:lnTo>
                  <a:lnTo>
                    <a:pt x="5806" y="659"/>
                  </a:lnTo>
                  <a:lnTo>
                    <a:pt x="5804" y="667"/>
                  </a:lnTo>
                  <a:lnTo>
                    <a:pt x="5802" y="685"/>
                  </a:lnTo>
                  <a:lnTo>
                    <a:pt x="5801" y="704"/>
                  </a:lnTo>
                  <a:lnTo>
                    <a:pt x="5801" y="714"/>
                  </a:lnTo>
                  <a:lnTo>
                    <a:pt x="5802" y="724"/>
                  </a:lnTo>
                  <a:lnTo>
                    <a:pt x="5803" y="732"/>
                  </a:lnTo>
                  <a:lnTo>
                    <a:pt x="5805" y="740"/>
                  </a:lnTo>
                  <a:lnTo>
                    <a:pt x="5807" y="748"/>
                  </a:lnTo>
                  <a:lnTo>
                    <a:pt x="5810" y="755"/>
                  </a:lnTo>
                  <a:lnTo>
                    <a:pt x="5813" y="761"/>
                  </a:lnTo>
                  <a:lnTo>
                    <a:pt x="5817" y="767"/>
                  </a:lnTo>
                  <a:lnTo>
                    <a:pt x="5820" y="772"/>
                  </a:lnTo>
                  <a:lnTo>
                    <a:pt x="5824" y="776"/>
                  </a:lnTo>
                  <a:lnTo>
                    <a:pt x="5828" y="780"/>
                  </a:lnTo>
                  <a:lnTo>
                    <a:pt x="5833" y="784"/>
                  </a:lnTo>
                  <a:lnTo>
                    <a:pt x="5837" y="786"/>
                  </a:lnTo>
                  <a:lnTo>
                    <a:pt x="5841" y="788"/>
                  </a:lnTo>
                  <a:lnTo>
                    <a:pt x="5846" y="788"/>
                  </a:lnTo>
                  <a:lnTo>
                    <a:pt x="5850" y="789"/>
                  </a:lnTo>
                  <a:lnTo>
                    <a:pt x="5857" y="788"/>
                  </a:lnTo>
                  <a:lnTo>
                    <a:pt x="5862" y="788"/>
                  </a:lnTo>
                  <a:lnTo>
                    <a:pt x="5866" y="786"/>
                  </a:lnTo>
                  <a:lnTo>
                    <a:pt x="5870" y="784"/>
                  </a:lnTo>
                  <a:lnTo>
                    <a:pt x="5873" y="780"/>
                  </a:lnTo>
                  <a:lnTo>
                    <a:pt x="5875" y="777"/>
                  </a:lnTo>
                  <a:lnTo>
                    <a:pt x="5876" y="773"/>
                  </a:lnTo>
                  <a:lnTo>
                    <a:pt x="5877" y="769"/>
                  </a:lnTo>
                  <a:lnTo>
                    <a:pt x="5877" y="626"/>
                  </a:lnTo>
                  <a:close/>
                  <a:moveTo>
                    <a:pt x="5922" y="812"/>
                  </a:moveTo>
                  <a:lnTo>
                    <a:pt x="5917" y="815"/>
                  </a:lnTo>
                  <a:lnTo>
                    <a:pt x="5910" y="818"/>
                  </a:lnTo>
                  <a:lnTo>
                    <a:pt x="5902" y="820"/>
                  </a:lnTo>
                  <a:lnTo>
                    <a:pt x="5893" y="823"/>
                  </a:lnTo>
                  <a:lnTo>
                    <a:pt x="5883" y="825"/>
                  </a:lnTo>
                  <a:lnTo>
                    <a:pt x="5873" y="827"/>
                  </a:lnTo>
                  <a:lnTo>
                    <a:pt x="5862" y="828"/>
                  </a:lnTo>
                  <a:lnTo>
                    <a:pt x="5850" y="828"/>
                  </a:lnTo>
                  <a:lnTo>
                    <a:pt x="5836" y="828"/>
                  </a:lnTo>
                  <a:lnTo>
                    <a:pt x="5822" y="826"/>
                  </a:lnTo>
                  <a:lnTo>
                    <a:pt x="5809" y="823"/>
                  </a:lnTo>
                  <a:lnTo>
                    <a:pt x="5799" y="819"/>
                  </a:lnTo>
                  <a:lnTo>
                    <a:pt x="5788" y="814"/>
                  </a:lnTo>
                  <a:lnTo>
                    <a:pt x="5779" y="808"/>
                  </a:lnTo>
                  <a:lnTo>
                    <a:pt x="5770" y="801"/>
                  </a:lnTo>
                  <a:lnTo>
                    <a:pt x="5763" y="794"/>
                  </a:lnTo>
                  <a:lnTo>
                    <a:pt x="5757" y="786"/>
                  </a:lnTo>
                  <a:lnTo>
                    <a:pt x="5751" y="777"/>
                  </a:lnTo>
                  <a:lnTo>
                    <a:pt x="5747" y="768"/>
                  </a:lnTo>
                  <a:lnTo>
                    <a:pt x="5744" y="757"/>
                  </a:lnTo>
                  <a:lnTo>
                    <a:pt x="5741" y="747"/>
                  </a:lnTo>
                  <a:lnTo>
                    <a:pt x="5739" y="735"/>
                  </a:lnTo>
                  <a:lnTo>
                    <a:pt x="5738" y="724"/>
                  </a:lnTo>
                  <a:lnTo>
                    <a:pt x="5738" y="711"/>
                  </a:lnTo>
                  <a:lnTo>
                    <a:pt x="5738" y="698"/>
                  </a:lnTo>
                  <a:lnTo>
                    <a:pt x="5739" y="687"/>
                  </a:lnTo>
                  <a:lnTo>
                    <a:pt x="5741" y="674"/>
                  </a:lnTo>
                  <a:lnTo>
                    <a:pt x="5744" y="662"/>
                  </a:lnTo>
                  <a:lnTo>
                    <a:pt x="5747" y="652"/>
                  </a:lnTo>
                  <a:lnTo>
                    <a:pt x="5751" y="641"/>
                  </a:lnTo>
                  <a:lnTo>
                    <a:pt x="5757" y="631"/>
                  </a:lnTo>
                  <a:lnTo>
                    <a:pt x="5763" y="621"/>
                  </a:lnTo>
                  <a:lnTo>
                    <a:pt x="5769" y="613"/>
                  </a:lnTo>
                  <a:lnTo>
                    <a:pt x="5777" y="606"/>
                  </a:lnTo>
                  <a:lnTo>
                    <a:pt x="5785" y="599"/>
                  </a:lnTo>
                  <a:lnTo>
                    <a:pt x="5794" y="593"/>
                  </a:lnTo>
                  <a:lnTo>
                    <a:pt x="5803" y="589"/>
                  </a:lnTo>
                  <a:lnTo>
                    <a:pt x="5814" y="586"/>
                  </a:lnTo>
                  <a:lnTo>
                    <a:pt x="5825" y="584"/>
                  </a:lnTo>
                  <a:lnTo>
                    <a:pt x="5837" y="582"/>
                  </a:lnTo>
                  <a:lnTo>
                    <a:pt x="5850" y="585"/>
                  </a:lnTo>
                  <a:lnTo>
                    <a:pt x="5862" y="587"/>
                  </a:lnTo>
                  <a:lnTo>
                    <a:pt x="5870" y="591"/>
                  </a:lnTo>
                  <a:lnTo>
                    <a:pt x="5877" y="594"/>
                  </a:lnTo>
                  <a:lnTo>
                    <a:pt x="5877" y="487"/>
                  </a:lnTo>
                  <a:lnTo>
                    <a:pt x="5877" y="482"/>
                  </a:lnTo>
                  <a:lnTo>
                    <a:pt x="5879" y="479"/>
                  </a:lnTo>
                  <a:lnTo>
                    <a:pt x="5881" y="477"/>
                  </a:lnTo>
                  <a:lnTo>
                    <a:pt x="5885" y="477"/>
                  </a:lnTo>
                  <a:lnTo>
                    <a:pt x="5930" y="477"/>
                  </a:lnTo>
                  <a:lnTo>
                    <a:pt x="5934" y="477"/>
                  </a:lnTo>
                  <a:lnTo>
                    <a:pt x="5937" y="479"/>
                  </a:lnTo>
                  <a:lnTo>
                    <a:pt x="5939" y="482"/>
                  </a:lnTo>
                  <a:lnTo>
                    <a:pt x="5939" y="487"/>
                  </a:lnTo>
                  <a:lnTo>
                    <a:pt x="5939" y="777"/>
                  </a:lnTo>
                  <a:lnTo>
                    <a:pt x="5939" y="784"/>
                  </a:lnTo>
                  <a:lnTo>
                    <a:pt x="5938" y="789"/>
                  </a:lnTo>
                  <a:lnTo>
                    <a:pt x="5937" y="794"/>
                  </a:lnTo>
                  <a:lnTo>
                    <a:pt x="5936" y="798"/>
                  </a:lnTo>
                  <a:lnTo>
                    <a:pt x="5933" y="801"/>
                  </a:lnTo>
                  <a:lnTo>
                    <a:pt x="5930" y="806"/>
                  </a:lnTo>
                  <a:lnTo>
                    <a:pt x="5926" y="809"/>
                  </a:lnTo>
                  <a:lnTo>
                    <a:pt x="5922" y="812"/>
                  </a:lnTo>
                  <a:close/>
                  <a:moveTo>
                    <a:pt x="6025" y="826"/>
                  </a:moveTo>
                  <a:lnTo>
                    <a:pt x="6018" y="826"/>
                  </a:lnTo>
                  <a:lnTo>
                    <a:pt x="6010" y="823"/>
                  </a:lnTo>
                  <a:lnTo>
                    <a:pt x="6004" y="819"/>
                  </a:lnTo>
                  <a:lnTo>
                    <a:pt x="5999" y="814"/>
                  </a:lnTo>
                  <a:lnTo>
                    <a:pt x="5994" y="809"/>
                  </a:lnTo>
                  <a:lnTo>
                    <a:pt x="5990" y="801"/>
                  </a:lnTo>
                  <a:lnTo>
                    <a:pt x="5988" y="794"/>
                  </a:lnTo>
                  <a:lnTo>
                    <a:pt x="5987" y="787"/>
                  </a:lnTo>
                  <a:lnTo>
                    <a:pt x="5988" y="778"/>
                  </a:lnTo>
                  <a:lnTo>
                    <a:pt x="5990" y="771"/>
                  </a:lnTo>
                  <a:lnTo>
                    <a:pt x="5994" y="765"/>
                  </a:lnTo>
                  <a:lnTo>
                    <a:pt x="5999" y="758"/>
                  </a:lnTo>
                  <a:lnTo>
                    <a:pt x="6004" y="753"/>
                  </a:lnTo>
                  <a:lnTo>
                    <a:pt x="6010" y="750"/>
                  </a:lnTo>
                  <a:lnTo>
                    <a:pt x="6018" y="748"/>
                  </a:lnTo>
                  <a:lnTo>
                    <a:pt x="6025" y="747"/>
                  </a:lnTo>
                  <a:lnTo>
                    <a:pt x="6033" y="748"/>
                  </a:lnTo>
                  <a:lnTo>
                    <a:pt x="6040" y="750"/>
                  </a:lnTo>
                  <a:lnTo>
                    <a:pt x="6046" y="753"/>
                  </a:lnTo>
                  <a:lnTo>
                    <a:pt x="6052" y="758"/>
                  </a:lnTo>
                  <a:lnTo>
                    <a:pt x="6057" y="765"/>
                  </a:lnTo>
                  <a:lnTo>
                    <a:pt x="6060" y="771"/>
                  </a:lnTo>
                  <a:lnTo>
                    <a:pt x="6062" y="778"/>
                  </a:lnTo>
                  <a:lnTo>
                    <a:pt x="6063" y="787"/>
                  </a:lnTo>
                  <a:lnTo>
                    <a:pt x="6062" y="794"/>
                  </a:lnTo>
                  <a:lnTo>
                    <a:pt x="6060" y="801"/>
                  </a:lnTo>
                  <a:lnTo>
                    <a:pt x="6057" y="809"/>
                  </a:lnTo>
                  <a:lnTo>
                    <a:pt x="6052" y="814"/>
                  </a:lnTo>
                  <a:lnTo>
                    <a:pt x="6046" y="819"/>
                  </a:lnTo>
                  <a:lnTo>
                    <a:pt x="6040" y="823"/>
                  </a:lnTo>
                  <a:lnTo>
                    <a:pt x="6033" y="826"/>
                  </a:lnTo>
                  <a:lnTo>
                    <a:pt x="6025" y="826"/>
                  </a:lnTo>
                  <a:close/>
                  <a:moveTo>
                    <a:pt x="6249" y="561"/>
                  </a:moveTo>
                  <a:lnTo>
                    <a:pt x="6243" y="560"/>
                  </a:lnTo>
                  <a:lnTo>
                    <a:pt x="6238" y="559"/>
                  </a:lnTo>
                  <a:lnTo>
                    <a:pt x="6234" y="556"/>
                  </a:lnTo>
                  <a:lnTo>
                    <a:pt x="6229" y="553"/>
                  </a:lnTo>
                  <a:lnTo>
                    <a:pt x="6226" y="549"/>
                  </a:lnTo>
                  <a:lnTo>
                    <a:pt x="6223" y="545"/>
                  </a:lnTo>
                  <a:lnTo>
                    <a:pt x="6222" y="539"/>
                  </a:lnTo>
                  <a:lnTo>
                    <a:pt x="6221" y="534"/>
                  </a:lnTo>
                  <a:lnTo>
                    <a:pt x="6222" y="529"/>
                  </a:lnTo>
                  <a:lnTo>
                    <a:pt x="6223" y="524"/>
                  </a:lnTo>
                  <a:lnTo>
                    <a:pt x="6226" y="518"/>
                  </a:lnTo>
                  <a:lnTo>
                    <a:pt x="6229" y="515"/>
                  </a:lnTo>
                  <a:lnTo>
                    <a:pt x="6234" y="511"/>
                  </a:lnTo>
                  <a:lnTo>
                    <a:pt x="6238" y="509"/>
                  </a:lnTo>
                  <a:lnTo>
                    <a:pt x="6243" y="507"/>
                  </a:lnTo>
                  <a:lnTo>
                    <a:pt x="6249" y="507"/>
                  </a:lnTo>
                  <a:lnTo>
                    <a:pt x="6255" y="507"/>
                  </a:lnTo>
                  <a:lnTo>
                    <a:pt x="6260" y="509"/>
                  </a:lnTo>
                  <a:lnTo>
                    <a:pt x="6265" y="511"/>
                  </a:lnTo>
                  <a:lnTo>
                    <a:pt x="6269" y="515"/>
                  </a:lnTo>
                  <a:lnTo>
                    <a:pt x="6273" y="518"/>
                  </a:lnTo>
                  <a:lnTo>
                    <a:pt x="6276" y="524"/>
                  </a:lnTo>
                  <a:lnTo>
                    <a:pt x="6277" y="529"/>
                  </a:lnTo>
                  <a:lnTo>
                    <a:pt x="6278" y="534"/>
                  </a:lnTo>
                  <a:lnTo>
                    <a:pt x="6277" y="539"/>
                  </a:lnTo>
                  <a:lnTo>
                    <a:pt x="6276" y="545"/>
                  </a:lnTo>
                  <a:lnTo>
                    <a:pt x="6273" y="549"/>
                  </a:lnTo>
                  <a:lnTo>
                    <a:pt x="6269" y="553"/>
                  </a:lnTo>
                  <a:lnTo>
                    <a:pt x="6265" y="556"/>
                  </a:lnTo>
                  <a:lnTo>
                    <a:pt x="6260" y="559"/>
                  </a:lnTo>
                  <a:lnTo>
                    <a:pt x="6255" y="560"/>
                  </a:lnTo>
                  <a:lnTo>
                    <a:pt x="6249" y="561"/>
                  </a:lnTo>
                  <a:close/>
                  <a:moveTo>
                    <a:pt x="6207" y="618"/>
                  </a:moveTo>
                  <a:lnTo>
                    <a:pt x="6202" y="618"/>
                  </a:lnTo>
                  <a:lnTo>
                    <a:pt x="6197" y="619"/>
                  </a:lnTo>
                  <a:lnTo>
                    <a:pt x="6193" y="621"/>
                  </a:lnTo>
                  <a:lnTo>
                    <a:pt x="6188" y="624"/>
                  </a:lnTo>
                  <a:lnTo>
                    <a:pt x="6185" y="628"/>
                  </a:lnTo>
                  <a:lnTo>
                    <a:pt x="6182" y="631"/>
                  </a:lnTo>
                  <a:lnTo>
                    <a:pt x="6179" y="635"/>
                  </a:lnTo>
                  <a:lnTo>
                    <a:pt x="6176" y="640"/>
                  </a:lnTo>
                  <a:lnTo>
                    <a:pt x="6172" y="653"/>
                  </a:lnTo>
                  <a:lnTo>
                    <a:pt x="6169" y="667"/>
                  </a:lnTo>
                  <a:lnTo>
                    <a:pt x="6167" y="682"/>
                  </a:lnTo>
                  <a:lnTo>
                    <a:pt x="6166" y="700"/>
                  </a:lnTo>
                  <a:lnTo>
                    <a:pt x="6167" y="719"/>
                  </a:lnTo>
                  <a:lnTo>
                    <a:pt x="6169" y="735"/>
                  </a:lnTo>
                  <a:lnTo>
                    <a:pt x="6173" y="751"/>
                  </a:lnTo>
                  <a:lnTo>
                    <a:pt x="6177" y="764"/>
                  </a:lnTo>
                  <a:lnTo>
                    <a:pt x="6179" y="769"/>
                  </a:lnTo>
                  <a:lnTo>
                    <a:pt x="6182" y="774"/>
                  </a:lnTo>
                  <a:lnTo>
                    <a:pt x="6185" y="778"/>
                  </a:lnTo>
                  <a:lnTo>
                    <a:pt x="6189" y="781"/>
                  </a:lnTo>
                  <a:lnTo>
                    <a:pt x="6194" y="785"/>
                  </a:lnTo>
                  <a:lnTo>
                    <a:pt x="6198" y="787"/>
                  </a:lnTo>
                  <a:lnTo>
                    <a:pt x="6202" y="788"/>
                  </a:lnTo>
                  <a:lnTo>
                    <a:pt x="6207" y="788"/>
                  </a:lnTo>
                  <a:lnTo>
                    <a:pt x="6213" y="788"/>
                  </a:lnTo>
                  <a:lnTo>
                    <a:pt x="6218" y="787"/>
                  </a:lnTo>
                  <a:lnTo>
                    <a:pt x="6222" y="785"/>
                  </a:lnTo>
                  <a:lnTo>
                    <a:pt x="6226" y="783"/>
                  </a:lnTo>
                  <a:lnTo>
                    <a:pt x="6231" y="779"/>
                  </a:lnTo>
                  <a:lnTo>
                    <a:pt x="6234" y="775"/>
                  </a:lnTo>
                  <a:lnTo>
                    <a:pt x="6237" y="770"/>
                  </a:lnTo>
                  <a:lnTo>
                    <a:pt x="6239" y="766"/>
                  </a:lnTo>
                  <a:lnTo>
                    <a:pt x="6243" y="753"/>
                  </a:lnTo>
                  <a:lnTo>
                    <a:pt x="6246" y="739"/>
                  </a:lnTo>
                  <a:lnTo>
                    <a:pt x="6248" y="722"/>
                  </a:lnTo>
                  <a:lnTo>
                    <a:pt x="6248" y="705"/>
                  </a:lnTo>
                  <a:lnTo>
                    <a:pt x="6247" y="687"/>
                  </a:lnTo>
                  <a:lnTo>
                    <a:pt x="6246" y="670"/>
                  </a:lnTo>
                  <a:lnTo>
                    <a:pt x="6243" y="655"/>
                  </a:lnTo>
                  <a:lnTo>
                    <a:pt x="6239" y="642"/>
                  </a:lnTo>
                  <a:lnTo>
                    <a:pt x="6236" y="637"/>
                  </a:lnTo>
                  <a:lnTo>
                    <a:pt x="6233" y="632"/>
                  </a:lnTo>
                  <a:lnTo>
                    <a:pt x="6229" y="628"/>
                  </a:lnTo>
                  <a:lnTo>
                    <a:pt x="6225" y="625"/>
                  </a:lnTo>
                  <a:lnTo>
                    <a:pt x="6221" y="621"/>
                  </a:lnTo>
                  <a:lnTo>
                    <a:pt x="6217" y="619"/>
                  </a:lnTo>
                  <a:lnTo>
                    <a:pt x="6212" y="618"/>
                  </a:lnTo>
                  <a:lnTo>
                    <a:pt x="6207" y="618"/>
                  </a:lnTo>
                  <a:close/>
                  <a:moveTo>
                    <a:pt x="6166" y="561"/>
                  </a:moveTo>
                  <a:lnTo>
                    <a:pt x="6161" y="560"/>
                  </a:lnTo>
                  <a:lnTo>
                    <a:pt x="6156" y="559"/>
                  </a:lnTo>
                  <a:lnTo>
                    <a:pt x="6151" y="556"/>
                  </a:lnTo>
                  <a:lnTo>
                    <a:pt x="6146" y="553"/>
                  </a:lnTo>
                  <a:lnTo>
                    <a:pt x="6143" y="549"/>
                  </a:lnTo>
                  <a:lnTo>
                    <a:pt x="6141" y="545"/>
                  </a:lnTo>
                  <a:lnTo>
                    <a:pt x="6139" y="539"/>
                  </a:lnTo>
                  <a:lnTo>
                    <a:pt x="6138" y="534"/>
                  </a:lnTo>
                  <a:lnTo>
                    <a:pt x="6139" y="529"/>
                  </a:lnTo>
                  <a:lnTo>
                    <a:pt x="6141" y="524"/>
                  </a:lnTo>
                  <a:lnTo>
                    <a:pt x="6143" y="518"/>
                  </a:lnTo>
                  <a:lnTo>
                    <a:pt x="6146" y="515"/>
                  </a:lnTo>
                  <a:lnTo>
                    <a:pt x="6151" y="511"/>
                  </a:lnTo>
                  <a:lnTo>
                    <a:pt x="6156" y="509"/>
                  </a:lnTo>
                  <a:lnTo>
                    <a:pt x="6161" y="507"/>
                  </a:lnTo>
                  <a:lnTo>
                    <a:pt x="6166" y="507"/>
                  </a:lnTo>
                  <a:lnTo>
                    <a:pt x="6173" y="507"/>
                  </a:lnTo>
                  <a:lnTo>
                    <a:pt x="6178" y="509"/>
                  </a:lnTo>
                  <a:lnTo>
                    <a:pt x="6182" y="511"/>
                  </a:lnTo>
                  <a:lnTo>
                    <a:pt x="6186" y="515"/>
                  </a:lnTo>
                  <a:lnTo>
                    <a:pt x="6189" y="518"/>
                  </a:lnTo>
                  <a:lnTo>
                    <a:pt x="6193" y="524"/>
                  </a:lnTo>
                  <a:lnTo>
                    <a:pt x="6195" y="529"/>
                  </a:lnTo>
                  <a:lnTo>
                    <a:pt x="6195" y="534"/>
                  </a:lnTo>
                  <a:lnTo>
                    <a:pt x="6195" y="539"/>
                  </a:lnTo>
                  <a:lnTo>
                    <a:pt x="6193" y="545"/>
                  </a:lnTo>
                  <a:lnTo>
                    <a:pt x="6189" y="549"/>
                  </a:lnTo>
                  <a:lnTo>
                    <a:pt x="6186" y="553"/>
                  </a:lnTo>
                  <a:lnTo>
                    <a:pt x="6182" y="556"/>
                  </a:lnTo>
                  <a:lnTo>
                    <a:pt x="6178" y="559"/>
                  </a:lnTo>
                  <a:lnTo>
                    <a:pt x="6173" y="560"/>
                  </a:lnTo>
                  <a:lnTo>
                    <a:pt x="6166" y="561"/>
                  </a:lnTo>
                  <a:close/>
                  <a:moveTo>
                    <a:pt x="6207" y="828"/>
                  </a:moveTo>
                  <a:lnTo>
                    <a:pt x="6196" y="828"/>
                  </a:lnTo>
                  <a:lnTo>
                    <a:pt x="6184" y="826"/>
                  </a:lnTo>
                  <a:lnTo>
                    <a:pt x="6174" y="823"/>
                  </a:lnTo>
                  <a:lnTo>
                    <a:pt x="6163" y="819"/>
                  </a:lnTo>
                  <a:lnTo>
                    <a:pt x="6154" y="814"/>
                  </a:lnTo>
                  <a:lnTo>
                    <a:pt x="6145" y="808"/>
                  </a:lnTo>
                  <a:lnTo>
                    <a:pt x="6138" y="801"/>
                  </a:lnTo>
                  <a:lnTo>
                    <a:pt x="6131" y="794"/>
                  </a:lnTo>
                  <a:lnTo>
                    <a:pt x="6124" y="785"/>
                  </a:lnTo>
                  <a:lnTo>
                    <a:pt x="6118" y="776"/>
                  </a:lnTo>
                  <a:lnTo>
                    <a:pt x="6114" y="766"/>
                  </a:lnTo>
                  <a:lnTo>
                    <a:pt x="6109" y="755"/>
                  </a:lnTo>
                  <a:lnTo>
                    <a:pt x="6106" y="744"/>
                  </a:lnTo>
                  <a:lnTo>
                    <a:pt x="6104" y="731"/>
                  </a:lnTo>
                  <a:lnTo>
                    <a:pt x="6103" y="718"/>
                  </a:lnTo>
                  <a:lnTo>
                    <a:pt x="6102" y="705"/>
                  </a:lnTo>
                  <a:lnTo>
                    <a:pt x="6103" y="691"/>
                  </a:lnTo>
                  <a:lnTo>
                    <a:pt x="6104" y="678"/>
                  </a:lnTo>
                  <a:lnTo>
                    <a:pt x="6106" y="667"/>
                  </a:lnTo>
                  <a:lnTo>
                    <a:pt x="6109" y="655"/>
                  </a:lnTo>
                  <a:lnTo>
                    <a:pt x="6114" y="644"/>
                  </a:lnTo>
                  <a:lnTo>
                    <a:pt x="6119" y="634"/>
                  </a:lnTo>
                  <a:lnTo>
                    <a:pt x="6124" y="625"/>
                  </a:lnTo>
                  <a:lnTo>
                    <a:pt x="6131" y="616"/>
                  </a:lnTo>
                  <a:lnTo>
                    <a:pt x="6138" y="609"/>
                  </a:lnTo>
                  <a:lnTo>
                    <a:pt x="6146" y="601"/>
                  </a:lnTo>
                  <a:lnTo>
                    <a:pt x="6155" y="596"/>
                  </a:lnTo>
                  <a:lnTo>
                    <a:pt x="6164" y="591"/>
                  </a:lnTo>
                  <a:lnTo>
                    <a:pt x="6174" y="588"/>
                  </a:lnTo>
                  <a:lnTo>
                    <a:pt x="6184" y="585"/>
                  </a:lnTo>
                  <a:lnTo>
                    <a:pt x="6196" y="582"/>
                  </a:lnTo>
                  <a:lnTo>
                    <a:pt x="6207" y="582"/>
                  </a:lnTo>
                  <a:lnTo>
                    <a:pt x="6219" y="582"/>
                  </a:lnTo>
                  <a:lnTo>
                    <a:pt x="6231" y="585"/>
                  </a:lnTo>
                  <a:lnTo>
                    <a:pt x="6241" y="588"/>
                  </a:lnTo>
                  <a:lnTo>
                    <a:pt x="6251" y="591"/>
                  </a:lnTo>
                  <a:lnTo>
                    <a:pt x="6260" y="596"/>
                  </a:lnTo>
                  <a:lnTo>
                    <a:pt x="6268" y="601"/>
                  </a:lnTo>
                  <a:lnTo>
                    <a:pt x="6277" y="609"/>
                  </a:lnTo>
                  <a:lnTo>
                    <a:pt x="6284" y="616"/>
                  </a:lnTo>
                  <a:lnTo>
                    <a:pt x="6291" y="625"/>
                  </a:lnTo>
                  <a:lnTo>
                    <a:pt x="6296" y="634"/>
                  </a:lnTo>
                  <a:lnTo>
                    <a:pt x="6301" y="644"/>
                  </a:lnTo>
                  <a:lnTo>
                    <a:pt x="6305" y="655"/>
                  </a:lnTo>
                  <a:lnTo>
                    <a:pt x="6308" y="667"/>
                  </a:lnTo>
                  <a:lnTo>
                    <a:pt x="6311" y="678"/>
                  </a:lnTo>
                  <a:lnTo>
                    <a:pt x="6313" y="691"/>
                  </a:lnTo>
                  <a:lnTo>
                    <a:pt x="6313" y="705"/>
                  </a:lnTo>
                  <a:lnTo>
                    <a:pt x="6313" y="718"/>
                  </a:lnTo>
                  <a:lnTo>
                    <a:pt x="6311" y="731"/>
                  </a:lnTo>
                  <a:lnTo>
                    <a:pt x="6308" y="744"/>
                  </a:lnTo>
                  <a:lnTo>
                    <a:pt x="6305" y="755"/>
                  </a:lnTo>
                  <a:lnTo>
                    <a:pt x="6301" y="766"/>
                  </a:lnTo>
                  <a:lnTo>
                    <a:pt x="6297" y="776"/>
                  </a:lnTo>
                  <a:lnTo>
                    <a:pt x="6291" y="785"/>
                  </a:lnTo>
                  <a:lnTo>
                    <a:pt x="6284" y="794"/>
                  </a:lnTo>
                  <a:lnTo>
                    <a:pt x="6277" y="801"/>
                  </a:lnTo>
                  <a:lnTo>
                    <a:pt x="6269" y="808"/>
                  </a:lnTo>
                  <a:lnTo>
                    <a:pt x="6261" y="814"/>
                  </a:lnTo>
                  <a:lnTo>
                    <a:pt x="6252" y="819"/>
                  </a:lnTo>
                  <a:lnTo>
                    <a:pt x="6241" y="823"/>
                  </a:lnTo>
                  <a:lnTo>
                    <a:pt x="6231" y="826"/>
                  </a:lnTo>
                  <a:lnTo>
                    <a:pt x="6219" y="828"/>
                  </a:lnTo>
                  <a:lnTo>
                    <a:pt x="6207" y="828"/>
                  </a:lnTo>
                  <a:close/>
                  <a:moveTo>
                    <a:pt x="6389" y="826"/>
                  </a:moveTo>
                  <a:lnTo>
                    <a:pt x="6382" y="826"/>
                  </a:lnTo>
                  <a:lnTo>
                    <a:pt x="6376" y="823"/>
                  </a:lnTo>
                  <a:lnTo>
                    <a:pt x="6368" y="819"/>
                  </a:lnTo>
                  <a:lnTo>
                    <a:pt x="6363" y="814"/>
                  </a:lnTo>
                  <a:lnTo>
                    <a:pt x="6359" y="809"/>
                  </a:lnTo>
                  <a:lnTo>
                    <a:pt x="6355" y="801"/>
                  </a:lnTo>
                  <a:lnTo>
                    <a:pt x="6353" y="794"/>
                  </a:lnTo>
                  <a:lnTo>
                    <a:pt x="6353" y="787"/>
                  </a:lnTo>
                  <a:lnTo>
                    <a:pt x="6353" y="778"/>
                  </a:lnTo>
                  <a:lnTo>
                    <a:pt x="6355" y="771"/>
                  </a:lnTo>
                  <a:lnTo>
                    <a:pt x="6359" y="765"/>
                  </a:lnTo>
                  <a:lnTo>
                    <a:pt x="6363" y="758"/>
                  </a:lnTo>
                  <a:lnTo>
                    <a:pt x="6368" y="753"/>
                  </a:lnTo>
                  <a:lnTo>
                    <a:pt x="6376" y="750"/>
                  </a:lnTo>
                  <a:lnTo>
                    <a:pt x="6382" y="748"/>
                  </a:lnTo>
                  <a:lnTo>
                    <a:pt x="6389" y="747"/>
                  </a:lnTo>
                  <a:lnTo>
                    <a:pt x="6398" y="748"/>
                  </a:lnTo>
                  <a:lnTo>
                    <a:pt x="6404" y="750"/>
                  </a:lnTo>
                  <a:lnTo>
                    <a:pt x="6411" y="753"/>
                  </a:lnTo>
                  <a:lnTo>
                    <a:pt x="6417" y="758"/>
                  </a:lnTo>
                  <a:lnTo>
                    <a:pt x="6421" y="765"/>
                  </a:lnTo>
                  <a:lnTo>
                    <a:pt x="6424" y="771"/>
                  </a:lnTo>
                  <a:lnTo>
                    <a:pt x="6426" y="778"/>
                  </a:lnTo>
                  <a:lnTo>
                    <a:pt x="6427" y="787"/>
                  </a:lnTo>
                  <a:lnTo>
                    <a:pt x="6426" y="794"/>
                  </a:lnTo>
                  <a:lnTo>
                    <a:pt x="6424" y="801"/>
                  </a:lnTo>
                  <a:lnTo>
                    <a:pt x="6421" y="809"/>
                  </a:lnTo>
                  <a:lnTo>
                    <a:pt x="6417" y="814"/>
                  </a:lnTo>
                  <a:lnTo>
                    <a:pt x="6411" y="819"/>
                  </a:lnTo>
                  <a:lnTo>
                    <a:pt x="6404" y="823"/>
                  </a:lnTo>
                  <a:lnTo>
                    <a:pt x="6398" y="826"/>
                  </a:lnTo>
                  <a:lnTo>
                    <a:pt x="6389" y="826"/>
                  </a:lnTo>
                  <a:close/>
                  <a:moveTo>
                    <a:pt x="6570" y="539"/>
                  </a:moveTo>
                  <a:lnTo>
                    <a:pt x="6555" y="540"/>
                  </a:lnTo>
                  <a:lnTo>
                    <a:pt x="6544" y="541"/>
                  </a:lnTo>
                  <a:lnTo>
                    <a:pt x="6544" y="656"/>
                  </a:lnTo>
                  <a:lnTo>
                    <a:pt x="6553" y="657"/>
                  </a:lnTo>
                  <a:lnTo>
                    <a:pt x="6563" y="657"/>
                  </a:lnTo>
                  <a:lnTo>
                    <a:pt x="6570" y="657"/>
                  </a:lnTo>
                  <a:lnTo>
                    <a:pt x="6576" y="656"/>
                  </a:lnTo>
                  <a:lnTo>
                    <a:pt x="6582" y="655"/>
                  </a:lnTo>
                  <a:lnTo>
                    <a:pt x="6587" y="653"/>
                  </a:lnTo>
                  <a:lnTo>
                    <a:pt x="6593" y="651"/>
                  </a:lnTo>
                  <a:lnTo>
                    <a:pt x="6598" y="649"/>
                  </a:lnTo>
                  <a:lnTo>
                    <a:pt x="6602" y="646"/>
                  </a:lnTo>
                  <a:lnTo>
                    <a:pt x="6606" y="641"/>
                  </a:lnTo>
                  <a:lnTo>
                    <a:pt x="6610" y="638"/>
                  </a:lnTo>
                  <a:lnTo>
                    <a:pt x="6613" y="634"/>
                  </a:lnTo>
                  <a:lnTo>
                    <a:pt x="6616" y="629"/>
                  </a:lnTo>
                  <a:lnTo>
                    <a:pt x="6618" y="624"/>
                  </a:lnTo>
                  <a:lnTo>
                    <a:pt x="6619" y="618"/>
                  </a:lnTo>
                  <a:lnTo>
                    <a:pt x="6621" y="613"/>
                  </a:lnTo>
                  <a:lnTo>
                    <a:pt x="6621" y="607"/>
                  </a:lnTo>
                  <a:lnTo>
                    <a:pt x="6622" y="600"/>
                  </a:lnTo>
                  <a:lnTo>
                    <a:pt x="6621" y="587"/>
                  </a:lnTo>
                  <a:lnTo>
                    <a:pt x="6619" y="574"/>
                  </a:lnTo>
                  <a:lnTo>
                    <a:pt x="6617" y="569"/>
                  </a:lnTo>
                  <a:lnTo>
                    <a:pt x="6615" y="564"/>
                  </a:lnTo>
                  <a:lnTo>
                    <a:pt x="6612" y="559"/>
                  </a:lnTo>
                  <a:lnTo>
                    <a:pt x="6608" y="555"/>
                  </a:lnTo>
                  <a:lnTo>
                    <a:pt x="6605" y="551"/>
                  </a:lnTo>
                  <a:lnTo>
                    <a:pt x="6601" y="548"/>
                  </a:lnTo>
                  <a:lnTo>
                    <a:pt x="6597" y="546"/>
                  </a:lnTo>
                  <a:lnTo>
                    <a:pt x="6593" y="544"/>
                  </a:lnTo>
                  <a:lnTo>
                    <a:pt x="6587" y="541"/>
                  </a:lnTo>
                  <a:lnTo>
                    <a:pt x="6582" y="540"/>
                  </a:lnTo>
                  <a:lnTo>
                    <a:pt x="6576" y="539"/>
                  </a:lnTo>
                  <a:lnTo>
                    <a:pt x="6570" y="539"/>
                  </a:lnTo>
                  <a:close/>
                  <a:moveTo>
                    <a:pt x="6694" y="821"/>
                  </a:moveTo>
                  <a:lnTo>
                    <a:pt x="6641" y="821"/>
                  </a:lnTo>
                  <a:lnTo>
                    <a:pt x="6637" y="821"/>
                  </a:lnTo>
                  <a:lnTo>
                    <a:pt x="6633" y="820"/>
                  </a:lnTo>
                  <a:lnTo>
                    <a:pt x="6631" y="817"/>
                  </a:lnTo>
                  <a:lnTo>
                    <a:pt x="6628" y="814"/>
                  </a:lnTo>
                  <a:lnTo>
                    <a:pt x="6590" y="720"/>
                  </a:lnTo>
                  <a:lnTo>
                    <a:pt x="6585" y="710"/>
                  </a:lnTo>
                  <a:lnTo>
                    <a:pt x="6578" y="699"/>
                  </a:lnTo>
                  <a:lnTo>
                    <a:pt x="6574" y="695"/>
                  </a:lnTo>
                  <a:lnTo>
                    <a:pt x="6568" y="692"/>
                  </a:lnTo>
                  <a:lnTo>
                    <a:pt x="6563" y="690"/>
                  </a:lnTo>
                  <a:lnTo>
                    <a:pt x="6558" y="689"/>
                  </a:lnTo>
                  <a:lnTo>
                    <a:pt x="6544" y="689"/>
                  </a:lnTo>
                  <a:lnTo>
                    <a:pt x="6544" y="812"/>
                  </a:lnTo>
                  <a:lnTo>
                    <a:pt x="6544" y="816"/>
                  </a:lnTo>
                  <a:lnTo>
                    <a:pt x="6542" y="819"/>
                  </a:lnTo>
                  <a:lnTo>
                    <a:pt x="6540" y="821"/>
                  </a:lnTo>
                  <a:lnTo>
                    <a:pt x="6536" y="821"/>
                  </a:lnTo>
                  <a:lnTo>
                    <a:pt x="6487" y="821"/>
                  </a:lnTo>
                  <a:lnTo>
                    <a:pt x="6483" y="821"/>
                  </a:lnTo>
                  <a:lnTo>
                    <a:pt x="6481" y="819"/>
                  </a:lnTo>
                  <a:lnTo>
                    <a:pt x="6479" y="816"/>
                  </a:lnTo>
                  <a:lnTo>
                    <a:pt x="6479" y="812"/>
                  </a:lnTo>
                  <a:lnTo>
                    <a:pt x="6479" y="519"/>
                  </a:lnTo>
                  <a:lnTo>
                    <a:pt x="6479" y="515"/>
                  </a:lnTo>
                  <a:lnTo>
                    <a:pt x="6480" y="512"/>
                  </a:lnTo>
                  <a:lnTo>
                    <a:pt x="6483" y="509"/>
                  </a:lnTo>
                  <a:lnTo>
                    <a:pt x="6487" y="507"/>
                  </a:lnTo>
                  <a:lnTo>
                    <a:pt x="6499" y="505"/>
                  </a:lnTo>
                  <a:lnTo>
                    <a:pt x="6517" y="502"/>
                  </a:lnTo>
                  <a:lnTo>
                    <a:pt x="6541" y="500"/>
                  </a:lnTo>
                  <a:lnTo>
                    <a:pt x="6568" y="499"/>
                  </a:lnTo>
                  <a:lnTo>
                    <a:pt x="6584" y="500"/>
                  </a:lnTo>
                  <a:lnTo>
                    <a:pt x="6598" y="501"/>
                  </a:lnTo>
                  <a:lnTo>
                    <a:pt x="6612" y="504"/>
                  </a:lnTo>
                  <a:lnTo>
                    <a:pt x="6623" y="507"/>
                  </a:lnTo>
                  <a:lnTo>
                    <a:pt x="6635" y="510"/>
                  </a:lnTo>
                  <a:lnTo>
                    <a:pt x="6644" y="514"/>
                  </a:lnTo>
                  <a:lnTo>
                    <a:pt x="6653" y="519"/>
                  </a:lnTo>
                  <a:lnTo>
                    <a:pt x="6661" y="526"/>
                  </a:lnTo>
                  <a:lnTo>
                    <a:pt x="6667" y="532"/>
                  </a:lnTo>
                  <a:lnTo>
                    <a:pt x="6674" y="539"/>
                  </a:lnTo>
                  <a:lnTo>
                    <a:pt x="6678" y="547"/>
                  </a:lnTo>
                  <a:lnTo>
                    <a:pt x="6682" y="555"/>
                  </a:lnTo>
                  <a:lnTo>
                    <a:pt x="6685" y="564"/>
                  </a:lnTo>
                  <a:lnTo>
                    <a:pt x="6687" y="573"/>
                  </a:lnTo>
                  <a:lnTo>
                    <a:pt x="6688" y="582"/>
                  </a:lnTo>
                  <a:lnTo>
                    <a:pt x="6688" y="593"/>
                  </a:lnTo>
                  <a:lnTo>
                    <a:pt x="6688" y="601"/>
                  </a:lnTo>
                  <a:lnTo>
                    <a:pt x="6687" y="610"/>
                  </a:lnTo>
                  <a:lnTo>
                    <a:pt x="6685" y="617"/>
                  </a:lnTo>
                  <a:lnTo>
                    <a:pt x="6682" y="625"/>
                  </a:lnTo>
                  <a:lnTo>
                    <a:pt x="6679" y="632"/>
                  </a:lnTo>
                  <a:lnTo>
                    <a:pt x="6676" y="638"/>
                  </a:lnTo>
                  <a:lnTo>
                    <a:pt x="6672" y="644"/>
                  </a:lnTo>
                  <a:lnTo>
                    <a:pt x="6667" y="649"/>
                  </a:lnTo>
                  <a:lnTo>
                    <a:pt x="6657" y="658"/>
                  </a:lnTo>
                  <a:lnTo>
                    <a:pt x="6646" y="666"/>
                  </a:lnTo>
                  <a:lnTo>
                    <a:pt x="6636" y="671"/>
                  </a:lnTo>
                  <a:lnTo>
                    <a:pt x="6624" y="675"/>
                  </a:lnTo>
                  <a:lnTo>
                    <a:pt x="6624" y="676"/>
                  </a:lnTo>
                  <a:lnTo>
                    <a:pt x="6634" y="682"/>
                  </a:lnTo>
                  <a:lnTo>
                    <a:pt x="6642" y="692"/>
                  </a:lnTo>
                  <a:lnTo>
                    <a:pt x="6652" y="704"/>
                  </a:lnTo>
                  <a:lnTo>
                    <a:pt x="6659" y="716"/>
                  </a:lnTo>
                  <a:lnTo>
                    <a:pt x="6699" y="806"/>
                  </a:lnTo>
                  <a:lnTo>
                    <a:pt x="6701" y="809"/>
                  </a:lnTo>
                  <a:lnTo>
                    <a:pt x="6702" y="812"/>
                  </a:lnTo>
                  <a:lnTo>
                    <a:pt x="6701" y="816"/>
                  </a:lnTo>
                  <a:lnTo>
                    <a:pt x="6700" y="819"/>
                  </a:lnTo>
                  <a:lnTo>
                    <a:pt x="6697" y="821"/>
                  </a:lnTo>
                  <a:lnTo>
                    <a:pt x="6694" y="821"/>
                  </a:lnTo>
                  <a:close/>
                  <a:moveTo>
                    <a:pt x="6785" y="826"/>
                  </a:moveTo>
                  <a:lnTo>
                    <a:pt x="6778" y="826"/>
                  </a:lnTo>
                  <a:lnTo>
                    <a:pt x="6771" y="823"/>
                  </a:lnTo>
                  <a:lnTo>
                    <a:pt x="6764" y="819"/>
                  </a:lnTo>
                  <a:lnTo>
                    <a:pt x="6758" y="814"/>
                  </a:lnTo>
                  <a:lnTo>
                    <a:pt x="6754" y="809"/>
                  </a:lnTo>
                  <a:lnTo>
                    <a:pt x="6751" y="801"/>
                  </a:lnTo>
                  <a:lnTo>
                    <a:pt x="6749" y="794"/>
                  </a:lnTo>
                  <a:lnTo>
                    <a:pt x="6747" y="787"/>
                  </a:lnTo>
                  <a:lnTo>
                    <a:pt x="6749" y="778"/>
                  </a:lnTo>
                  <a:lnTo>
                    <a:pt x="6751" y="771"/>
                  </a:lnTo>
                  <a:lnTo>
                    <a:pt x="6754" y="765"/>
                  </a:lnTo>
                  <a:lnTo>
                    <a:pt x="6758" y="758"/>
                  </a:lnTo>
                  <a:lnTo>
                    <a:pt x="6764" y="753"/>
                  </a:lnTo>
                  <a:lnTo>
                    <a:pt x="6771" y="750"/>
                  </a:lnTo>
                  <a:lnTo>
                    <a:pt x="6778" y="748"/>
                  </a:lnTo>
                  <a:lnTo>
                    <a:pt x="6785" y="747"/>
                  </a:lnTo>
                  <a:lnTo>
                    <a:pt x="6793" y="748"/>
                  </a:lnTo>
                  <a:lnTo>
                    <a:pt x="6800" y="750"/>
                  </a:lnTo>
                  <a:lnTo>
                    <a:pt x="6806" y="753"/>
                  </a:lnTo>
                  <a:lnTo>
                    <a:pt x="6812" y="758"/>
                  </a:lnTo>
                  <a:lnTo>
                    <a:pt x="6816" y="765"/>
                  </a:lnTo>
                  <a:lnTo>
                    <a:pt x="6820" y="771"/>
                  </a:lnTo>
                  <a:lnTo>
                    <a:pt x="6822" y="778"/>
                  </a:lnTo>
                  <a:lnTo>
                    <a:pt x="6823" y="787"/>
                  </a:lnTo>
                  <a:lnTo>
                    <a:pt x="6822" y="794"/>
                  </a:lnTo>
                  <a:lnTo>
                    <a:pt x="6820" y="801"/>
                  </a:lnTo>
                  <a:lnTo>
                    <a:pt x="6816" y="809"/>
                  </a:lnTo>
                  <a:lnTo>
                    <a:pt x="6812" y="814"/>
                  </a:lnTo>
                  <a:lnTo>
                    <a:pt x="6806" y="819"/>
                  </a:lnTo>
                  <a:lnTo>
                    <a:pt x="6800" y="823"/>
                  </a:lnTo>
                  <a:lnTo>
                    <a:pt x="6793" y="826"/>
                  </a:lnTo>
                  <a:lnTo>
                    <a:pt x="6785" y="826"/>
                  </a:lnTo>
                  <a:close/>
                  <a:moveTo>
                    <a:pt x="95" y="195"/>
                  </a:moveTo>
                  <a:lnTo>
                    <a:pt x="83" y="195"/>
                  </a:lnTo>
                  <a:lnTo>
                    <a:pt x="76" y="196"/>
                  </a:lnTo>
                  <a:lnTo>
                    <a:pt x="76" y="305"/>
                  </a:lnTo>
                  <a:lnTo>
                    <a:pt x="86" y="307"/>
                  </a:lnTo>
                  <a:lnTo>
                    <a:pt x="101" y="308"/>
                  </a:lnTo>
                  <a:lnTo>
                    <a:pt x="109" y="307"/>
                  </a:lnTo>
                  <a:lnTo>
                    <a:pt x="116" y="307"/>
                  </a:lnTo>
                  <a:lnTo>
                    <a:pt x="122" y="305"/>
                  </a:lnTo>
                  <a:lnTo>
                    <a:pt x="128" y="303"/>
                  </a:lnTo>
                  <a:lnTo>
                    <a:pt x="134" y="301"/>
                  </a:lnTo>
                  <a:lnTo>
                    <a:pt x="139" y="298"/>
                  </a:lnTo>
                  <a:lnTo>
                    <a:pt x="143" y="295"/>
                  </a:lnTo>
                  <a:lnTo>
                    <a:pt x="147" y="292"/>
                  </a:lnTo>
                  <a:lnTo>
                    <a:pt x="151" y="289"/>
                  </a:lnTo>
                  <a:lnTo>
                    <a:pt x="154" y="285"/>
                  </a:lnTo>
                  <a:lnTo>
                    <a:pt x="156" y="279"/>
                  </a:lnTo>
                  <a:lnTo>
                    <a:pt x="158" y="275"/>
                  </a:lnTo>
                  <a:lnTo>
                    <a:pt x="161" y="265"/>
                  </a:lnTo>
                  <a:lnTo>
                    <a:pt x="162" y="254"/>
                  </a:lnTo>
                  <a:lnTo>
                    <a:pt x="161" y="247"/>
                  </a:lnTo>
                  <a:lnTo>
                    <a:pt x="161" y="240"/>
                  </a:lnTo>
                  <a:lnTo>
                    <a:pt x="160" y="234"/>
                  </a:lnTo>
                  <a:lnTo>
                    <a:pt x="158" y="229"/>
                  </a:lnTo>
                  <a:lnTo>
                    <a:pt x="156" y="223"/>
                  </a:lnTo>
                  <a:lnTo>
                    <a:pt x="153" y="218"/>
                  </a:lnTo>
                  <a:lnTo>
                    <a:pt x="149" y="214"/>
                  </a:lnTo>
                  <a:lnTo>
                    <a:pt x="145" y="210"/>
                  </a:lnTo>
                  <a:lnTo>
                    <a:pt x="141" y="207"/>
                  </a:lnTo>
                  <a:lnTo>
                    <a:pt x="136" y="203"/>
                  </a:lnTo>
                  <a:lnTo>
                    <a:pt x="131" y="200"/>
                  </a:lnTo>
                  <a:lnTo>
                    <a:pt x="124" y="198"/>
                  </a:lnTo>
                  <a:lnTo>
                    <a:pt x="118" y="197"/>
                  </a:lnTo>
                  <a:lnTo>
                    <a:pt x="111" y="196"/>
                  </a:lnTo>
                  <a:lnTo>
                    <a:pt x="103" y="195"/>
                  </a:lnTo>
                  <a:lnTo>
                    <a:pt x="95" y="195"/>
                  </a:lnTo>
                  <a:close/>
                  <a:moveTo>
                    <a:pt x="100" y="61"/>
                  </a:moveTo>
                  <a:lnTo>
                    <a:pt x="85" y="62"/>
                  </a:lnTo>
                  <a:lnTo>
                    <a:pt x="76" y="65"/>
                  </a:lnTo>
                  <a:lnTo>
                    <a:pt x="76" y="161"/>
                  </a:lnTo>
                  <a:lnTo>
                    <a:pt x="83" y="162"/>
                  </a:lnTo>
                  <a:lnTo>
                    <a:pt x="94" y="162"/>
                  </a:lnTo>
                  <a:lnTo>
                    <a:pt x="106" y="161"/>
                  </a:lnTo>
                  <a:lnTo>
                    <a:pt x="118" y="159"/>
                  </a:lnTo>
                  <a:lnTo>
                    <a:pt x="122" y="157"/>
                  </a:lnTo>
                  <a:lnTo>
                    <a:pt x="127" y="155"/>
                  </a:lnTo>
                  <a:lnTo>
                    <a:pt x="132" y="152"/>
                  </a:lnTo>
                  <a:lnTo>
                    <a:pt x="136" y="149"/>
                  </a:lnTo>
                  <a:lnTo>
                    <a:pt x="139" y="146"/>
                  </a:lnTo>
                  <a:lnTo>
                    <a:pt x="142" y="141"/>
                  </a:lnTo>
                  <a:lnTo>
                    <a:pt x="145" y="137"/>
                  </a:lnTo>
                  <a:lnTo>
                    <a:pt x="147" y="132"/>
                  </a:lnTo>
                  <a:lnTo>
                    <a:pt x="148" y="128"/>
                  </a:lnTo>
                  <a:lnTo>
                    <a:pt x="151" y="121"/>
                  </a:lnTo>
                  <a:lnTo>
                    <a:pt x="151" y="116"/>
                  </a:lnTo>
                  <a:lnTo>
                    <a:pt x="152" y="110"/>
                  </a:lnTo>
                  <a:lnTo>
                    <a:pt x="151" y="99"/>
                  </a:lnTo>
                  <a:lnTo>
                    <a:pt x="148" y="90"/>
                  </a:lnTo>
                  <a:lnTo>
                    <a:pt x="144" y="81"/>
                  </a:lnTo>
                  <a:lnTo>
                    <a:pt x="139" y="75"/>
                  </a:lnTo>
                  <a:lnTo>
                    <a:pt x="136" y="72"/>
                  </a:lnTo>
                  <a:lnTo>
                    <a:pt x="132" y="70"/>
                  </a:lnTo>
                  <a:lnTo>
                    <a:pt x="127" y="67"/>
                  </a:lnTo>
                  <a:lnTo>
                    <a:pt x="123" y="66"/>
                  </a:lnTo>
                  <a:lnTo>
                    <a:pt x="113" y="62"/>
                  </a:lnTo>
                  <a:lnTo>
                    <a:pt x="100" y="61"/>
                  </a:lnTo>
                  <a:close/>
                  <a:moveTo>
                    <a:pt x="101" y="349"/>
                  </a:moveTo>
                  <a:lnTo>
                    <a:pt x="75" y="349"/>
                  </a:lnTo>
                  <a:lnTo>
                    <a:pt x="51" y="347"/>
                  </a:lnTo>
                  <a:lnTo>
                    <a:pt x="31" y="345"/>
                  </a:lnTo>
                  <a:lnTo>
                    <a:pt x="19" y="341"/>
                  </a:lnTo>
                  <a:lnTo>
                    <a:pt x="15" y="339"/>
                  </a:lnTo>
                  <a:lnTo>
                    <a:pt x="12" y="337"/>
                  </a:lnTo>
                  <a:lnTo>
                    <a:pt x="11" y="334"/>
                  </a:lnTo>
                  <a:lnTo>
                    <a:pt x="9" y="330"/>
                  </a:lnTo>
                  <a:lnTo>
                    <a:pt x="9" y="42"/>
                  </a:lnTo>
                  <a:lnTo>
                    <a:pt x="11" y="38"/>
                  </a:lnTo>
                  <a:lnTo>
                    <a:pt x="12" y="35"/>
                  </a:lnTo>
                  <a:lnTo>
                    <a:pt x="15" y="32"/>
                  </a:lnTo>
                  <a:lnTo>
                    <a:pt x="19" y="30"/>
                  </a:lnTo>
                  <a:lnTo>
                    <a:pt x="29" y="28"/>
                  </a:lnTo>
                  <a:lnTo>
                    <a:pt x="47" y="26"/>
                  </a:lnTo>
                  <a:lnTo>
                    <a:pt x="71" y="23"/>
                  </a:lnTo>
                  <a:lnTo>
                    <a:pt x="97" y="22"/>
                  </a:lnTo>
                  <a:lnTo>
                    <a:pt x="113" y="22"/>
                  </a:lnTo>
                  <a:lnTo>
                    <a:pt x="127" y="25"/>
                  </a:lnTo>
                  <a:lnTo>
                    <a:pt x="141" y="26"/>
                  </a:lnTo>
                  <a:lnTo>
                    <a:pt x="153" y="29"/>
                  </a:lnTo>
                  <a:lnTo>
                    <a:pt x="164" y="32"/>
                  </a:lnTo>
                  <a:lnTo>
                    <a:pt x="174" y="36"/>
                  </a:lnTo>
                  <a:lnTo>
                    <a:pt x="182" y="40"/>
                  </a:lnTo>
                  <a:lnTo>
                    <a:pt x="189" y="46"/>
                  </a:lnTo>
                  <a:lnTo>
                    <a:pt x="197" y="51"/>
                  </a:lnTo>
                  <a:lnTo>
                    <a:pt x="202" y="57"/>
                  </a:lnTo>
                  <a:lnTo>
                    <a:pt x="206" y="63"/>
                  </a:lnTo>
                  <a:lnTo>
                    <a:pt x="211" y="71"/>
                  </a:lnTo>
                  <a:lnTo>
                    <a:pt x="213" y="78"/>
                  </a:lnTo>
                  <a:lnTo>
                    <a:pt x="215" y="86"/>
                  </a:lnTo>
                  <a:lnTo>
                    <a:pt x="216" y="94"/>
                  </a:lnTo>
                  <a:lnTo>
                    <a:pt x="216" y="102"/>
                  </a:lnTo>
                  <a:lnTo>
                    <a:pt x="216" y="110"/>
                  </a:lnTo>
                  <a:lnTo>
                    <a:pt x="215" y="116"/>
                  </a:lnTo>
                  <a:lnTo>
                    <a:pt x="214" y="122"/>
                  </a:lnTo>
                  <a:lnTo>
                    <a:pt x="212" y="129"/>
                  </a:lnTo>
                  <a:lnTo>
                    <a:pt x="209" y="135"/>
                  </a:lnTo>
                  <a:lnTo>
                    <a:pt x="206" y="140"/>
                  </a:lnTo>
                  <a:lnTo>
                    <a:pt x="203" y="145"/>
                  </a:lnTo>
                  <a:lnTo>
                    <a:pt x="199" y="150"/>
                  </a:lnTo>
                  <a:lnTo>
                    <a:pt x="191" y="157"/>
                  </a:lnTo>
                  <a:lnTo>
                    <a:pt x="181" y="165"/>
                  </a:lnTo>
                  <a:lnTo>
                    <a:pt x="171" y="170"/>
                  </a:lnTo>
                  <a:lnTo>
                    <a:pt x="160" y="175"/>
                  </a:lnTo>
                  <a:lnTo>
                    <a:pt x="174" y="179"/>
                  </a:lnTo>
                  <a:lnTo>
                    <a:pt x="186" y="185"/>
                  </a:lnTo>
                  <a:lnTo>
                    <a:pt x="192" y="188"/>
                  </a:lnTo>
                  <a:lnTo>
                    <a:pt x="198" y="192"/>
                  </a:lnTo>
                  <a:lnTo>
                    <a:pt x="203" y="196"/>
                  </a:lnTo>
                  <a:lnTo>
                    <a:pt x="208" y="201"/>
                  </a:lnTo>
                  <a:lnTo>
                    <a:pt x="213" y="207"/>
                  </a:lnTo>
                  <a:lnTo>
                    <a:pt x="217" y="212"/>
                  </a:lnTo>
                  <a:lnTo>
                    <a:pt x="221" y="218"/>
                  </a:lnTo>
                  <a:lnTo>
                    <a:pt x="224" y="226"/>
                  </a:lnTo>
                  <a:lnTo>
                    <a:pt x="226" y="233"/>
                  </a:lnTo>
                  <a:lnTo>
                    <a:pt x="228" y="240"/>
                  </a:lnTo>
                  <a:lnTo>
                    <a:pt x="229" y="249"/>
                  </a:lnTo>
                  <a:lnTo>
                    <a:pt x="229" y="257"/>
                  </a:lnTo>
                  <a:lnTo>
                    <a:pt x="229" y="266"/>
                  </a:lnTo>
                  <a:lnTo>
                    <a:pt x="228" y="274"/>
                  </a:lnTo>
                  <a:lnTo>
                    <a:pt x="226" y="282"/>
                  </a:lnTo>
                  <a:lnTo>
                    <a:pt x="224" y="291"/>
                  </a:lnTo>
                  <a:lnTo>
                    <a:pt x="220" y="299"/>
                  </a:lnTo>
                  <a:lnTo>
                    <a:pt x="216" y="307"/>
                  </a:lnTo>
                  <a:lnTo>
                    <a:pt x="211" y="314"/>
                  </a:lnTo>
                  <a:lnTo>
                    <a:pt x="203" y="320"/>
                  </a:lnTo>
                  <a:lnTo>
                    <a:pt x="196" y="327"/>
                  </a:lnTo>
                  <a:lnTo>
                    <a:pt x="186" y="332"/>
                  </a:lnTo>
                  <a:lnTo>
                    <a:pt x="176" y="337"/>
                  </a:lnTo>
                  <a:lnTo>
                    <a:pt x="164" y="341"/>
                  </a:lnTo>
                  <a:lnTo>
                    <a:pt x="151" y="345"/>
                  </a:lnTo>
                  <a:lnTo>
                    <a:pt x="136" y="347"/>
                  </a:lnTo>
                  <a:lnTo>
                    <a:pt x="119" y="349"/>
                  </a:lnTo>
                  <a:lnTo>
                    <a:pt x="101" y="349"/>
                  </a:lnTo>
                  <a:close/>
                  <a:moveTo>
                    <a:pt x="446" y="336"/>
                  </a:moveTo>
                  <a:lnTo>
                    <a:pt x="441" y="338"/>
                  </a:lnTo>
                  <a:lnTo>
                    <a:pt x="434" y="341"/>
                  </a:lnTo>
                  <a:lnTo>
                    <a:pt x="425" y="344"/>
                  </a:lnTo>
                  <a:lnTo>
                    <a:pt x="416" y="347"/>
                  </a:lnTo>
                  <a:lnTo>
                    <a:pt x="405" y="348"/>
                  </a:lnTo>
                  <a:lnTo>
                    <a:pt x="394" y="350"/>
                  </a:lnTo>
                  <a:lnTo>
                    <a:pt x="381" y="351"/>
                  </a:lnTo>
                  <a:lnTo>
                    <a:pt x="367" y="351"/>
                  </a:lnTo>
                  <a:lnTo>
                    <a:pt x="355" y="351"/>
                  </a:lnTo>
                  <a:lnTo>
                    <a:pt x="339" y="349"/>
                  </a:lnTo>
                  <a:lnTo>
                    <a:pt x="332" y="348"/>
                  </a:lnTo>
                  <a:lnTo>
                    <a:pt x="323" y="346"/>
                  </a:lnTo>
                  <a:lnTo>
                    <a:pt x="316" y="344"/>
                  </a:lnTo>
                  <a:lnTo>
                    <a:pt x="308" y="339"/>
                  </a:lnTo>
                  <a:lnTo>
                    <a:pt x="301" y="336"/>
                  </a:lnTo>
                  <a:lnTo>
                    <a:pt x="295" y="331"/>
                  </a:lnTo>
                  <a:lnTo>
                    <a:pt x="288" y="325"/>
                  </a:lnTo>
                  <a:lnTo>
                    <a:pt x="283" y="318"/>
                  </a:lnTo>
                  <a:lnTo>
                    <a:pt x="279" y="310"/>
                  </a:lnTo>
                  <a:lnTo>
                    <a:pt x="276" y="301"/>
                  </a:lnTo>
                  <a:lnTo>
                    <a:pt x="274" y="291"/>
                  </a:lnTo>
                  <a:lnTo>
                    <a:pt x="273" y="279"/>
                  </a:lnTo>
                  <a:lnTo>
                    <a:pt x="273" y="121"/>
                  </a:lnTo>
                  <a:lnTo>
                    <a:pt x="274" y="117"/>
                  </a:lnTo>
                  <a:lnTo>
                    <a:pt x="275" y="114"/>
                  </a:lnTo>
                  <a:lnTo>
                    <a:pt x="278" y="112"/>
                  </a:lnTo>
                  <a:lnTo>
                    <a:pt x="281" y="112"/>
                  </a:lnTo>
                  <a:lnTo>
                    <a:pt x="326" y="112"/>
                  </a:lnTo>
                  <a:lnTo>
                    <a:pt x="331" y="112"/>
                  </a:lnTo>
                  <a:lnTo>
                    <a:pt x="334" y="114"/>
                  </a:lnTo>
                  <a:lnTo>
                    <a:pt x="335" y="117"/>
                  </a:lnTo>
                  <a:lnTo>
                    <a:pt x="336" y="121"/>
                  </a:lnTo>
                  <a:lnTo>
                    <a:pt x="336" y="278"/>
                  </a:lnTo>
                  <a:lnTo>
                    <a:pt x="337" y="286"/>
                  </a:lnTo>
                  <a:lnTo>
                    <a:pt x="338" y="292"/>
                  </a:lnTo>
                  <a:lnTo>
                    <a:pt x="341" y="298"/>
                  </a:lnTo>
                  <a:lnTo>
                    <a:pt x="344" y="302"/>
                  </a:lnTo>
                  <a:lnTo>
                    <a:pt x="350" y="307"/>
                  </a:lnTo>
                  <a:lnTo>
                    <a:pt x="355" y="309"/>
                  </a:lnTo>
                  <a:lnTo>
                    <a:pt x="361" y="310"/>
                  </a:lnTo>
                  <a:lnTo>
                    <a:pt x="367" y="311"/>
                  </a:lnTo>
                  <a:lnTo>
                    <a:pt x="376" y="311"/>
                  </a:lnTo>
                  <a:lnTo>
                    <a:pt x="383" y="309"/>
                  </a:lnTo>
                  <a:lnTo>
                    <a:pt x="390" y="307"/>
                  </a:lnTo>
                  <a:lnTo>
                    <a:pt x="394" y="303"/>
                  </a:lnTo>
                  <a:lnTo>
                    <a:pt x="396" y="300"/>
                  </a:lnTo>
                  <a:lnTo>
                    <a:pt x="398" y="296"/>
                  </a:lnTo>
                  <a:lnTo>
                    <a:pt x="399" y="291"/>
                  </a:lnTo>
                  <a:lnTo>
                    <a:pt x="400" y="286"/>
                  </a:lnTo>
                  <a:lnTo>
                    <a:pt x="400" y="121"/>
                  </a:lnTo>
                  <a:lnTo>
                    <a:pt x="400" y="117"/>
                  </a:lnTo>
                  <a:lnTo>
                    <a:pt x="402" y="114"/>
                  </a:lnTo>
                  <a:lnTo>
                    <a:pt x="404" y="112"/>
                  </a:lnTo>
                  <a:lnTo>
                    <a:pt x="408" y="112"/>
                  </a:lnTo>
                  <a:lnTo>
                    <a:pt x="454" y="112"/>
                  </a:lnTo>
                  <a:lnTo>
                    <a:pt x="458" y="112"/>
                  </a:lnTo>
                  <a:lnTo>
                    <a:pt x="461" y="114"/>
                  </a:lnTo>
                  <a:lnTo>
                    <a:pt x="462" y="117"/>
                  </a:lnTo>
                  <a:lnTo>
                    <a:pt x="462" y="121"/>
                  </a:lnTo>
                  <a:lnTo>
                    <a:pt x="462" y="302"/>
                  </a:lnTo>
                  <a:lnTo>
                    <a:pt x="462" y="308"/>
                  </a:lnTo>
                  <a:lnTo>
                    <a:pt x="462" y="314"/>
                  </a:lnTo>
                  <a:lnTo>
                    <a:pt x="460" y="318"/>
                  </a:lnTo>
                  <a:lnTo>
                    <a:pt x="459" y="322"/>
                  </a:lnTo>
                  <a:lnTo>
                    <a:pt x="457" y="327"/>
                  </a:lnTo>
                  <a:lnTo>
                    <a:pt x="454" y="330"/>
                  </a:lnTo>
                  <a:lnTo>
                    <a:pt x="451" y="333"/>
                  </a:lnTo>
                  <a:lnTo>
                    <a:pt x="446" y="336"/>
                  </a:lnTo>
                  <a:close/>
                  <a:moveTo>
                    <a:pt x="700" y="346"/>
                  </a:moveTo>
                  <a:lnTo>
                    <a:pt x="654" y="346"/>
                  </a:lnTo>
                  <a:lnTo>
                    <a:pt x="651" y="345"/>
                  </a:lnTo>
                  <a:lnTo>
                    <a:pt x="647" y="342"/>
                  </a:lnTo>
                  <a:lnTo>
                    <a:pt x="646" y="339"/>
                  </a:lnTo>
                  <a:lnTo>
                    <a:pt x="645" y="336"/>
                  </a:lnTo>
                  <a:lnTo>
                    <a:pt x="645" y="178"/>
                  </a:lnTo>
                  <a:lnTo>
                    <a:pt x="645" y="171"/>
                  </a:lnTo>
                  <a:lnTo>
                    <a:pt x="644" y="163"/>
                  </a:lnTo>
                  <a:lnTo>
                    <a:pt x="641" y="157"/>
                  </a:lnTo>
                  <a:lnTo>
                    <a:pt x="638" y="152"/>
                  </a:lnTo>
                  <a:lnTo>
                    <a:pt x="633" y="148"/>
                  </a:lnTo>
                  <a:lnTo>
                    <a:pt x="626" y="143"/>
                  </a:lnTo>
                  <a:lnTo>
                    <a:pt x="619" y="141"/>
                  </a:lnTo>
                  <a:lnTo>
                    <a:pt x="610" y="140"/>
                  </a:lnTo>
                  <a:lnTo>
                    <a:pt x="600" y="141"/>
                  </a:lnTo>
                  <a:lnTo>
                    <a:pt x="593" y="143"/>
                  </a:lnTo>
                  <a:lnTo>
                    <a:pt x="587" y="146"/>
                  </a:lnTo>
                  <a:lnTo>
                    <a:pt x="583" y="149"/>
                  </a:lnTo>
                  <a:lnTo>
                    <a:pt x="581" y="153"/>
                  </a:lnTo>
                  <a:lnTo>
                    <a:pt x="579" y="158"/>
                  </a:lnTo>
                  <a:lnTo>
                    <a:pt x="578" y="163"/>
                  </a:lnTo>
                  <a:lnTo>
                    <a:pt x="578" y="169"/>
                  </a:lnTo>
                  <a:lnTo>
                    <a:pt x="578" y="336"/>
                  </a:lnTo>
                  <a:lnTo>
                    <a:pt x="577" y="339"/>
                  </a:lnTo>
                  <a:lnTo>
                    <a:pt x="576" y="342"/>
                  </a:lnTo>
                  <a:lnTo>
                    <a:pt x="573" y="345"/>
                  </a:lnTo>
                  <a:lnTo>
                    <a:pt x="568" y="346"/>
                  </a:lnTo>
                  <a:lnTo>
                    <a:pt x="523" y="346"/>
                  </a:lnTo>
                  <a:lnTo>
                    <a:pt x="520" y="345"/>
                  </a:lnTo>
                  <a:lnTo>
                    <a:pt x="517" y="342"/>
                  </a:lnTo>
                  <a:lnTo>
                    <a:pt x="516" y="339"/>
                  </a:lnTo>
                  <a:lnTo>
                    <a:pt x="515" y="336"/>
                  </a:lnTo>
                  <a:lnTo>
                    <a:pt x="515" y="148"/>
                  </a:lnTo>
                  <a:lnTo>
                    <a:pt x="515" y="142"/>
                  </a:lnTo>
                  <a:lnTo>
                    <a:pt x="516" y="138"/>
                  </a:lnTo>
                  <a:lnTo>
                    <a:pt x="517" y="134"/>
                  </a:lnTo>
                  <a:lnTo>
                    <a:pt x="519" y="130"/>
                  </a:lnTo>
                  <a:lnTo>
                    <a:pt x="521" y="127"/>
                  </a:lnTo>
                  <a:lnTo>
                    <a:pt x="524" y="125"/>
                  </a:lnTo>
                  <a:lnTo>
                    <a:pt x="527" y="121"/>
                  </a:lnTo>
                  <a:lnTo>
                    <a:pt x="533" y="119"/>
                  </a:lnTo>
                  <a:lnTo>
                    <a:pt x="539" y="116"/>
                  </a:lnTo>
                  <a:lnTo>
                    <a:pt x="546" y="114"/>
                  </a:lnTo>
                  <a:lnTo>
                    <a:pt x="556" y="112"/>
                  </a:lnTo>
                  <a:lnTo>
                    <a:pt x="565" y="110"/>
                  </a:lnTo>
                  <a:lnTo>
                    <a:pt x="587" y="107"/>
                  </a:lnTo>
                  <a:lnTo>
                    <a:pt x="612" y="106"/>
                  </a:lnTo>
                  <a:lnTo>
                    <a:pt x="631" y="107"/>
                  </a:lnTo>
                  <a:lnTo>
                    <a:pt x="650" y="109"/>
                  </a:lnTo>
                  <a:lnTo>
                    <a:pt x="658" y="112"/>
                  </a:lnTo>
                  <a:lnTo>
                    <a:pt x="665" y="114"/>
                  </a:lnTo>
                  <a:lnTo>
                    <a:pt x="673" y="117"/>
                  </a:lnTo>
                  <a:lnTo>
                    <a:pt x="680" y="121"/>
                  </a:lnTo>
                  <a:lnTo>
                    <a:pt x="686" y="126"/>
                  </a:lnTo>
                  <a:lnTo>
                    <a:pt x="692" y="131"/>
                  </a:lnTo>
                  <a:lnTo>
                    <a:pt x="697" y="136"/>
                  </a:lnTo>
                  <a:lnTo>
                    <a:pt x="701" y="142"/>
                  </a:lnTo>
                  <a:lnTo>
                    <a:pt x="704" y="150"/>
                  </a:lnTo>
                  <a:lnTo>
                    <a:pt x="706" y="157"/>
                  </a:lnTo>
                  <a:lnTo>
                    <a:pt x="709" y="166"/>
                  </a:lnTo>
                  <a:lnTo>
                    <a:pt x="709" y="175"/>
                  </a:lnTo>
                  <a:lnTo>
                    <a:pt x="709" y="336"/>
                  </a:lnTo>
                  <a:lnTo>
                    <a:pt x="709" y="339"/>
                  </a:lnTo>
                  <a:lnTo>
                    <a:pt x="706" y="342"/>
                  </a:lnTo>
                  <a:lnTo>
                    <a:pt x="704" y="345"/>
                  </a:lnTo>
                  <a:lnTo>
                    <a:pt x="700" y="346"/>
                  </a:lnTo>
                  <a:close/>
                  <a:moveTo>
                    <a:pt x="891" y="149"/>
                  </a:moveTo>
                  <a:lnTo>
                    <a:pt x="886" y="146"/>
                  </a:lnTo>
                  <a:lnTo>
                    <a:pt x="880" y="143"/>
                  </a:lnTo>
                  <a:lnTo>
                    <a:pt x="873" y="141"/>
                  </a:lnTo>
                  <a:lnTo>
                    <a:pt x="864" y="140"/>
                  </a:lnTo>
                  <a:lnTo>
                    <a:pt x="859" y="140"/>
                  </a:lnTo>
                  <a:lnTo>
                    <a:pt x="854" y="141"/>
                  </a:lnTo>
                  <a:lnTo>
                    <a:pt x="849" y="143"/>
                  </a:lnTo>
                  <a:lnTo>
                    <a:pt x="844" y="147"/>
                  </a:lnTo>
                  <a:lnTo>
                    <a:pt x="840" y="150"/>
                  </a:lnTo>
                  <a:lnTo>
                    <a:pt x="836" y="153"/>
                  </a:lnTo>
                  <a:lnTo>
                    <a:pt x="833" y="158"/>
                  </a:lnTo>
                  <a:lnTo>
                    <a:pt x="829" y="163"/>
                  </a:lnTo>
                  <a:lnTo>
                    <a:pt x="825" y="169"/>
                  </a:lnTo>
                  <a:lnTo>
                    <a:pt x="823" y="175"/>
                  </a:lnTo>
                  <a:lnTo>
                    <a:pt x="821" y="182"/>
                  </a:lnTo>
                  <a:lnTo>
                    <a:pt x="819" y="190"/>
                  </a:lnTo>
                  <a:lnTo>
                    <a:pt x="816" y="208"/>
                  </a:lnTo>
                  <a:lnTo>
                    <a:pt x="816" y="227"/>
                  </a:lnTo>
                  <a:lnTo>
                    <a:pt x="816" y="237"/>
                  </a:lnTo>
                  <a:lnTo>
                    <a:pt x="817" y="247"/>
                  </a:lnTo>
                  <a:lnTo>
                    <a:pt x="818" y="255"/>
                  </a:lnTo>
                  <a:lnTo>
                    <a:pt x="820" y="263"/>
                  </a:lnTo>
                  <a:lnTo>
                    <a:pt x="822" y="271"/>
                  </a:lnTo>
                  <a:lnTo>
                    <a:pt x="824" y="278"/>
                  </a:lnTo>
                  <a:lnTo>
                    <a:pt x="827" y="285"/>
                  </a:lnTo>
                  <a:lnTo>
                    <a:pt x="831" y="290"/>
                  </a:lnTo>
                  <a:lnTo>
                    <a:pt x="835" y="295"/>
                  </a:lnTo>
                  <a:lnTo>
                    <a:pt x="838" y="299"/>
                  </a:lnTo>
                  <a:lnTo>
                    <a:pt x="842" y="303"/>
                  </a:lnTo>
                  <a:lnTo>
                    <a:pt x="846" y="307"/>
                  </a:lnTo>
                  <a:lnTo>
                    <a:pt x="851" y="309"/>
                  </a:lnTo>
                  <a:lnTo>
                    <a:pt x="856" y="311"/>
                  </a:lnTo>
                  <a:lnTo>
                    <a:pt x="860" y="311"/>
                  </a:lnTo>
                  <a:lnTo>
                    <a:pt x="865" y="312"/>
                  </a:lnTo>
                  <a:lnTo>
                    <a:pt x="871" y="311"/>
                  </a:lnTo>
                  <a:lnTo>
                    <a:pt x="876" y="311"/>
                  </a:lnTo>
                  <a:lnTo>
                    <a:pt x="881" y="309"/>
                  </a:lnTo>
                  <a:lnTo>
                    <a:pt x="884" y="307"/>
                  </a:lnTo>
                  <a:lnTo>
                    <a:pt x="887" y="303"/>
                  </a:lnTo>
                  <a:lnTo>
                    <a:pt x="890" y="300"/>
                  </a:lnTo>
                  <a:lnTo>
                    <a:pt x="891" y="296"/>
                  </a:lnTo>
                  <a:lnTo>
                    <a:pt x="891" y="292"/>
                  </a:lnTo>
                  <a:lnTo>
                    <a:pt x="891" y="149"/>
                  </a:lnTo>
                  <a:close/>
                  <a:moveTo>
                    <a:pt x="937" y="335"/>
                  </a:moveTo>
                  <a:lnTo>
                    <a:pt x="932" y="338"/>
                  </a:lnTo>
                  <a:lnTo>
                    <a:pt x="924" y="341"/>
                  </a:lnTo>
                  <a:lnTo>
                    <a:pt x="917" y="344"/>
                  </a:lnTo>
                  <a:lnTo>
                    <a:pt x="908" y="346"/>
                  </a:lnTo>
                  <a:lnTo>
                    <a:pt x="898" y="348"/>
                  </a:lnTo>
                  <a:lnTo>
                    <a:pt x="887" y="350"/>
                  </a:lnTo>
                  <a:lnTo>
                    <a:pt x="876" y="351"/>
                  </a:lnTo>
                  <a:lnTo>
                    <a:pt x="865" y="351"/>
                  </a:lnTo>
                  <a:lnTo>
                    <a:pt x="851" y="351"/>
                  </a:lnTo>
                  <a:lnTo>
                    <a:pt x="837" y="349"/>
                  </a:lnTo>
                  <a:lnTo>
                    <a:pt x="824" y="346"/>
                  </a:lnTo>
                  <a:lnTo>
                    <a:pt x="813" y="342"/>
                  </a:lnTo>
                  <a:lnTo>
                    <a:pt x="802" y="337"/>
                  </a:lnTo>
                  <a:lnTo>
                    <a:pt x="794" y="331"/>
                  </a:lnTo>
                  <a:lnTo>
                    <a:pt x="785" y="325"/>
                  </a:lnTo>
                  <a:lnTo>
                    <a:pt x="778" y="317"/>
                  </a:lnTo>
                  <a:lnTo>
                    <a:pt x="772" y="309"/>
                  </a:lnTo>
                  <a:lnTo>
                    <a:pt x="766" y="300"/>
                  </a:lnTo>
                  <a:lnTo>
                    <a:pt x="762" y="291"/>
                  </a:lnTo>
                  <a:lnTo>
                    <a:pt x="758" y="280"/>
                  </a:lnTo>
                  <a:lnTo>
                    <a:pt x="756" y="270"/>
                  </a:lnTo>
                  <a:lnTo>
                    <a:pt x="754" y="258"/>
                  </a:lnTo>
                  <a:lnTo>
                    <a:pt x="753" y="247"/>
                  </a:lnTo>
                  <a:lnTo>
                    <a:pt x="752" y="234"/>
                  </a:lnTo>
                  <a:lnTo>
                    <a:pt x="753" y="221"/>
                  </a:lnTo>
                  <a:lnTo>
                    <a:pt x="754" y="210"/>
                  </a:lnTo>
                  <a:lnTo>
                    <a:pt x="756" y="197"/>
                  </a:lnTo>
                  <a:lnTo>
                    <a:pt x="758" y="186"/>
                  </a:lnTo>
                  <a:lnTo>
                    <a:pt x="762" y="175"/>
                  </a:lnTo>
                  <a:lnTo>
                    <a:pt x="766" y="165"/>
                  </a:lnTo>
                  <a:lnTo>
                    <a:pt x="772" y="154"/>
                  </a:lnTo>
                  <a:lnTo>
                    <a:pt x="777" y="145"/>
                  </a:lnTo>
                  <a:lnTo>
                    <a:pt x="783" y="136"/>
                  </a:lnTo>
                  <a:lnTo>
                    <a:pt x="791" y="129"/>
                  </a:lnTo>
                  <a:lnTo>
                    <a:pt x="799" y="122"/>
                  </a:lnTo>
                  <a:lnTo>
                    <a:pt x="809" y="116"/>
                  </a:lnTo>
                  <a:lnTo>
                    <a:pt x="818" y="112"/>
                  </a:lnTo>
                  <a:lnTo>
                    <a:pt x="829" y="109"/>
                  </a:lnTo>
                  <a:lnTo>
                    <a:pt x="839" y="107"/>
                  </a:lnTo>
                  <a:lnTo>
                    <a:pt x="852" y="106"/>
                  </a:lnTo>
                  <a:lnTo>
                    <a:pt x="865" y="108"/>
                  </a:lnTo>
                  <a:lnTo>
                    <a:pt x="877" y="110"/>
                  </a:lnTo>
                  <a:lnTo>
                    <a:pt x="885" y="114"/>
                  </a:lnTo>
                  <a:lnTo>
                    <a:pt x="891" y="117"/>
                  </a:lnTo>
                  <a:lnTo>
                    <a:pt x="891" y="10"/>
                  </a:lnTo>
                  <a:lnTo>
                    <a:pt x="892" y="6"/>
                  </a:lnTo>
                  <a:lnTo>
                    <a:pt x="893" y="2"/>
                  </a:lnTo>
                  <a:lnTo>
                    <a:pt x="896" y="0"/>
                  </a:lnTo>
                  <a:lnTo>
                    <a:pt x="899" y="0"/>
                  </a:lnTo>
                  <a:lnTo>
                    <a:pt x="944" y="0"/>
                  </a:lnTo>
                  <a:lnTo>
                    <a:pt x="949" y="0"/>
                  </a:lnTo>
                  <a:lnTo>
                    <a:pt x="951" y="2"/>
                  </a:lnTo>
                  <a:lnTo>
                    <a:pt x="953" y="6"/>
                  </a:lnTo>
                  <a:lnTo>
                    <a:pt x="954" y="10"/>
                  </a:lnTo>
                  <a:lnTo>
                    <a:pt x="954" y="301"/>
                  </a:lnTo>
                  <a:lnTo>
                    <a:pt x="953" y="307"/>
                  </a:lnTo>
                  <a:lnTo>
                    <a:pt x="953" y="312"/>
                  </a:lnTo>
                  <a:lnTo>
                    <a:pt x="952" y="317"/>
                  </a:lnTo>
                  <a:lnTo>
                    <a:pt x="950" y="321"/>
                  </a:lnTo>
                  <a:lnTo>
                    <a:pt x="948" y="326"/>
                  </a:lnTo>
                  <a:lnTo>
                    <a:pt x="944" y="329"/>
                  </a:lnTo>
                  <a:lnTo>
                    <a:pt x="941" y="332"/>
                  </a:lnTo>
                  <a:lnTo>
                    <a:pt x="937" y="335"/>
                  </a:lnTo>
                  <a:close/>
                  <a:moveTo>
                    <a:pt x="1291" y="346"/>
                  </a:moveTo>
                  <a:lnTo>
                    <a:pt x="1137" y="346"/>
                  </a:lnTo>
                  <a:lnTo>
                    <a:pt x="1133" y="345"/>
                  </a:lnTo>
                  <a:lnTo>
                    <a:pt x="1130" y="342"/>
                  </a:lnTo>
                  <a:lnTo>
                    <a:pt x="1129" y="339"/>
                  </a:lnTo>
                  <a:lnTo>
                    <a:pt x="1128" y="336"/>
                  </a:lnTo>
                  <a:lnTo>
                    <a:pt x="1128" y="36"/>
                  </a:lnTo>
                  <a:lnTo>
                    <a:pt x="1129" y="32"/>
                  </a:lnTo>
                  <a:lnTo>
                    <a:pt x="1130" y="29"/>
                  </a:lnTo>
                  <a:lnTo>
                    <a:pt x="1133" y="28"/>
                  </a:lnTo>
                  <a:lnTo>
                    <a:pt x="1137" y="27"/>
                  </a:lnTo>
                  <a:lnTo>
                    <a:pt x="1291" y="27"/>
                  </a:lnTo>
                  <a:lnTo>
                    <a:pt x="1295" y="28"/>
                  </a:lnTo>
                  <a:lnTo>
                    <a:pt x="1298" y="29"/>
                  </a:lnTo>
                  <a:lnTo>
                    <a:pt x="1299" y="32"/>
                  </a:lnTo>
                  <a:lnTo>
                    <a:pt x="1300" y="36"/>
                  </a:lnTo>
                  <a:lnTo>
                    <a:pt x="1300" y="63"/>
                  </a:lnTo>
                  <a:lnTo>
                    <a:pt x="1299" y="68"/>
                  </a:lnTo>
                  <a:lnTo>
                    <a:pt x="1298" y="71"/>
                  </a:lnTo>
                  <a:lnTo>
                    <a:pt x="1295" y="72"/>
                  </a:lnTo>
                  <a:lnTo>
                    <a:pt x="1291" y="73"/>
                  </a:lnTo>
                  <a:lnTo>
                    <a:pt x="1196" y="73"/>
                  </a:lnTo>
                  <a:lnTo>
                    <a:pt x="1196" y="158"/>
                  </a:lnTo>
                  <a:lnTo>
                    <a:pt x="1276" y="158"/>
                  </a:lnTo>
                  <a:lnTo>
                    <a:pt x="1280" y="159"/>
                  </a:lnTo>
                  <a:lnTo>
                    <a:pt x="1282" y="160"/>
                  </a:lnTo>
                  <a:lnTo>
                    <a:pt x="1284" y="163"/>
                  </a:lnTo>
                  <a:lnTo>
                    <a:pt x="1284" y="168"/>
                  </a:lnTo>
                  <a:lnTo>
                    <a:pt x="1284" y="194"/>
                  </a:lnTo>
                  <a:lnTo>
                    <a:pt x="1284" y="198"/>
                  </a:lnTo>
                  <a:lnTo>
                    <a:pt x="1282" y="201"/>
                  </a:lnTo>
                  <a:lnTo>
                    <a:pt x="1280" y="202"/>
                  </a:lnTo>
                  <a:lnTo>
                    <a:pt x="1276" y="203"/>
                  </a:lnTo>
                  <a:lnTo>
                    <a:pt x="1196" y="203"/>
                  </a:lnTo>
                  <a:lnTo>
                    <a:pt x="1196" y="298"/>
                  </a:lnTo>
                  <a:lnTo>
                    <a:pt x="1291" y="298"/>
                  </a:lnTo>
                  <a:lnTo>
                    <a:pt x="1295" y="298"/>
                  </a:lnTo>
                  <a:lnTo>
                    <a:pt x="1298" y="300"/>
                  </a:lnTo>
                  <a:lnTo>
                    <a:pt x="1299" y="303"/>
                  </a:lnTo>
                  <a:lnTo>
                    <a:pt x="1300" y="308"/>
                  </a:lnTo>
                  <a:lnTo>
                    <a:pt x="1300" y="336"/>
                  </a:lnTo>
                  <a:lnTo>
                    <a:pt x="1299" y="339"/>
                  </a:lnTo>
                  <a:lnTo>
                    <a:pt x="1298" y="342"/>
                  </a:lnTo>
                  <a:lnTo>
                    <a:pt x="1295" y="345"/>
                  </a:lnTo>
                  <a:lnTo>
                    <a:pt x="1291" y="346"/>
                  </a:lnTo>
                  <a:close/>
                  <a:moveTo>
                    <a:pt x="1534" y="129"/>
                  </a:moveTo>
                  <a:lnTo>
                    <a:pt x="1465" y="336"/>
                  </a:lnTo>
                  <a:lnTo>
                    <a:pt x="1463" y="340"/>
                  </a:lnTo>
                  <a:lnTo>
                    <a:pt x="1461" y="342"/>
                  </a:lnTo>
                  <a:lnTo>
                    <a:pt x="1458" y="345"/>
                  </a:lnTo>
                  <a:lnTo>
                    <a:pt x="1454" y="346"/>
                  </a:lnTo>
                  <a:lnTo>
                    <a:pt x="1407" y="346"/>
                  </a:lnTo>
                  <a:lnTo>
                    <a:pt x="1402" y="345"/>
                  </a:lnTo>
                  <a:lnTo>
                    <a:pt x="1399" y="342"/>
                  </a:lnTo>
                  <a:lnTo>
                    <a:pt x="1397" y="340"/>
                  </a:lnTo>
                  <a:lnTo>
                    <a:pt x="1395" y="336"/>
                  </a:lnTo>
                  <a:lnTo>
                    <a:pt x="1325" y="129"/>
                  </a:lnTo>
                  <a:lnTo>
                    <a:pt x="1324" y="125"/>
                  </a:lnTo>
                  <a:lnTo>
                    <a:pt x="1323" y="121"/>
                  </a:lnTo>
                  <a:lnTo>
                    <a:pt x="1324" y="117"/>
                  </a:lnTo>
                  <a:lnTo>
                    <a:pt x="1327" y="114"/>
                  </a:lnTo>
                  <a:lnTo>
                    <a:pt x="1329" y="112"/>
                  </a:lnTo>
                  <a:lnTo>
                    <a:pt x="1333" y="112"/>
                  </a:lnTo>
                  <a:lnTo>
                    <a:pt x="1379" y="112"/>
                  </a:lnTo>
                  <a:lnTo>
                    <a:pt x="1383" y="112"/>
                  </a:lnTo>
                  <a:lnTo>
                    <a:pt x="1387" y="113"/>
                  </a:lnTo>
                  <a:lnTo>
                    <a:pt x="1389" y="116"/>
                  </a:lnTo>
                  <a:lnTo>
                    <a:pt x="1391" y="120"/>
                  </a:lnTo>
                  <a:lnTo>
                    <a:pt x="1424" y="240"/>
                  </a:lnTo>
                  <a:lnTo>
                    <a:pt x="1429" y="256"/>
                  </a:lnTo>
                  <a:lnTo>
                    <a:pt x="1431" y="271"/>
                  </a:lnTo>
                  <a:lnTo>
                    <a:pt x="1433" y="282"/>
                  </a:lnTo>
                  <a:lnTo>
                    <a:pt x="1433" y="287"/>
                  </a:lnTo>
                  <a:lnTo>
                    <a:pt x="1434" y="287"/>
                  </a:lnTo>
                  <a:lnTo>
                    <a:pt x="1435" y="282"/>
                  </a:lnTo>
                  <a:lnTo>
                    <a:pt x="1437" y="271"/>
                  </a:lnTo>
                  <a:lnTo>
                    <a:pt x="1439" y="256"/>
                  </a:lnTo>
                  <a:lnTo>
                    <a:pt x="1443" y="240"/>
                  </a:lnTo>
                  <a:lnTo>
                    <a:pt x="1479" y="120"/>
                  </a:lnTo>
                  <a:lnTo>
                    <a:pt x="1480" y="116"/>
                  </a:lnTo>
                  <a:lnTo>
                    <a:pt x="1482" y="113"/>
                  </a:lnTo>
                  <a:lnTo>
                    <a:pt x="1485" y="112"/>
                  </a:lnTo>
                  <a:lnTo>
                    <a:pt x="1490" y="112"/>
                  </a:lnTo>
                  <a:lnTo>
                    <a:pt x="1527" y="112"/>
                  </a:lnTo>
                  <a:lnTo>
                    <a:pt x="1531" y="112"/>
                  </a:lnTo>
                  <a:lnTo>
                    <a:pt x="1534" y="114"/>
                  </a:lnTo>
                  <a:lnTo>
                    <a:pt x="1535" y="117"/>
                  </a:lnTo>
                  <a:lnTo>
                    <a:pt x="1536" y="121"/>
                  </a:lnTo>
                  <a:lnTo>
                    <a:pt x="1535" y="125"/>
                  </a:lnTo>
                  <a:lnTo>
                    <a:pt x="1534" y="129"/>
                  </a:lnTo>
                  <a:close/>
                  <a:moveTo>
                    <a:pt x="1682" y="229"/>
                  </a:moveTo>
                  <a:lnTo>
                    <a:pt x="1670" y="231"/>
                  </a:lnTo>
                  <a:lnTo>
                    <a:pt x="1658" y="234"/>
                  </a:lnTo>
                  <a:lnTo>
                    <a:pt x="1648" y="238"/>
                  </a:lnTo>
                  <a:lnTo>
                    <a:pt x="1638" y="243"/>
                  </a:lnTo>
                  <a:lnTo>
                    <a:pt x="1634" y="247"/>
                  </a:lnTo>
                  <a:lnTo>
                    <a:pt x="1630" y="251"/>
                  </a:lnTo>
                  <a:lnTo>
                    <a:pt x="1627" y="254"/>
                  </a:lnTo>
                  <a:lnTo>
                    <a:pt x="1623" y="258"/>
                  </a:lnTo>
                  <a:lnTo>
                    <a:pt x="1621" y="263"/>
                  </a:lnTo>
                  <a:lnTo>
                    <a:pt x="1619" y="269"/>
                  </a:lnTo>
                  <a:lnTo>
                    <a:pt x="1618" y="275"/>
                  </a:lnTo>
                  <a:lnTo>
                    <a:pt x="1618" y="281"/>
                  </a:lnTo>
                  <a:lnTo>
                    <a:pt x="1619" y="289"/>
                  </a:lnTo>
                  <a:lnTo>
                    <a:pt x="1620" y="295"/>
                  </a:lnTo>
                  <a:lnTo>
                    <a:pt x="1623" y="301"/>
                  </a:lnTo>
                  <a:lnTo>
                    <a:pt x="1628" y="307"/>
                  </a:lnTo>
                  <a:lnTo>
                    <a:pt x="1633" y="311"/>
                  </a:lnTo>
                  <a:lnTo>
                    <a:pt x="1639" y="314"/>
                  </a:lnTo>
                  <a:lnTo>
                    <a:pt x="1647" y="316"/>
                  </a:lnTo>
                  <a:lnTo>
                    <a:pt x="1655" y="317"/>
                  </a:lnTo>
                  <a:lnTo>
                    <a:pt x="1660" y="316"/>
                  </a:lnTo>
                  <a:lnTo>
                    <a:pt x="1664" y="315"/>
                  </a:lnTo>
                  <a:lnTo>
                    <a:pt x="1670" y="314"/>
                  </a:lnTo>
                  <a:lnTo>
                    <a:pt x="1674" y="312"/>
                  </a:lnTo>
                  <a:lnTo>
                    <a:pt x="1677" y="309"/>
                  </a:lnTo>
                  <a:lnTo>
                    <a:pt x="1680" y="305"/>
                  </a:lnTo>
                  <a:lnTo>
                    <a:pt x="1682" y="300"/>
                  </a:lnTo>
                  <a:lnTo>
                    <a:pt x="1682" y="295"/>
                  </a:lnTo>
                  <a:lnTo>
                    <a:pt x="1682" y="229"/>
                  </a:lnTo>
                  <a:close/>
                  <a:moveTo>
                    <a:pt x="1727" y="336"/>
                  </a:moveTo>
                  <a:lnTo>
                    <a:pt x="1721" y="339"/>
                  </a:lnTo>
                  <a:lnTo>
                    <a:pt x="1715" y="341"/>
                  </a:lnTo>
                  <a:lnTo>
                    <a:pt x="1707" y="345"/>
                  </a:lnTo>
                  <a:lnTo>
                    <a:pt x="1698" y="347"/>
                  </a:lnTo>
                  <a:lnTo>
                    <a:pt x="1689" y="349"/>
                  </a:lnTo>
                  <a:lnTo>
                    <a:pt x="1678" y="350"/>
                  </a:lnTo>
                  <a:lnTo>
                    <a:pt x="1668" y="351"/>
                  </a:lnTo>
                  <a:lnTo>
                    <a:pt x="1656" y="351"/>
                  </a:lnTo>
                  <a:lnTo>
                    <a:pt x="1638" y="350"/>
                  </a:lnTo>
                  <a:lnTo>
                    <a:pt x="1620" y="348"/>
                  </a:lnTo>
                  <a:lnTo>
                    <a:pt x="1612" y="346"/>
                  </a:lnTo>
                  <a:lnTo>
                    <a:pt x="1603" y="344"/>
                  </a:lnTo>
                  <a:lnTo>
                    <a:pt x="1596" y="340"/>
                  </a:lnTo>
                  <a:lnTo>
                    <a:pt x="1589" y="337"/>
                  </a:lnTo>
                  <a:lnTo>
                    <a:pt x="1582" y="333"/>
                  </a:lnTo>
                  <a:lnTo>
                    <a:pt x="1576" y="328"/>
                  </a:lnTo>
                  <a:lnTo>
                    <a:pt x="1571" y="322"/>
                  </a:lnTo>
                  <a:lnTo>
                    <a:pt x="1567" y="317"/>
                  </a:lnTo>
                  <a:lnTo>
                    <a:pt x="1563" y="310"/>
                  </a:lnTo>
                  <a:lnTo>
                    <a:pt x="1560" y="303"/>
                  </a:lnTo>
                  <a:lnTo>
                    <a:pt x="1559" y="295"/>
                  </a:lnTo>
                  <a:lnTo>
                    <a:pt x="1558" y="287"/>
                  </a:lnTo>
                  <a:lnTo>
                    <a:pt x="1559" y="275"/>
                  </a:lnTo>
                  <a:lnTo>
                    <a:pt x="1561" y="266"/>
                  </a:lnTo>
                  <a:lnTo>
                    <a:pt x="1566" y="256"/>
                  </a:lnTo>
                  <a:lnTo>
                    <a:pt x="1570" y="249"/>
                  </a:lnTo>
                  <a:lnTo>
                    <a:pt x="1576" y="241"/>
                  </a:lnTo>
                  <a:lnTo>
                    <a:pt x="1583" y="235"/>
                  </a:lnTo>
                  <a:lnTo>
                    <a:pt x="1592" y="229"/>
                  </a:lnTo>
                  <a:lnTo>
                    <a:pt x="1600" y="223"/>
                  </a:lnTo>
                  <a:lnTo>
                    <a:pt x="1610" y="219"/>
                  </a:lnTo>
                  <a:lnTo>
                    <a:pt x="1620" y="215"/>
                  </a:lnTo>
                  <a:lnTo>
                    <a:pt x="1630" y="212"/>
                  </a:lnTo>
                  <a:lnTo>
                    <a:pt x="1640" y="209"/>
                  </a:lnTo>
                  <a:lnTo>
                    <a:pt x="1662" y="203"/>
                  </a:lnTo>
                  <a:lnTo>
                    <a:pt x="1682" y="200"/>
                  </a:lnTo>
                  <a:lnTo>
                    <a:pt x="1682" y="170"/>
                  </a:lnTo>
                  <a:lnTo>
                    <a:pt x="1682" y="163"/>
                  </a:lnTo>
                  <a:lnTo>
                    <a:pt x="1680" y="157"/>
                  </a:lnTo>
                  <a:lnTo>
                    <a:pt x="1678" y="152"/>
                  </a:lnTo>
                  <a:lnTo>
                    <a:pt x="1675" y="148"/>
                  </a:lnTo>
                  <a:lnTo>
                    <a:pt x="1671" y="143"/>
                  </a:lnTo>
                  <a:lnTo>
                    <a:pt x="1667" y="141"/>
                  </a:lnTo>
                  <a:lnTo>
                    <a:pt x="1661" y="140"/>
                  </a:lnTo>
                  <a:lnTo>
                    <a:pt x="1656" y="139"/>
                  </a:lnTo>
                  <a:lnTo>
                    <a:pt x="1649" y="140"/>
                  </a:lnTo>
                  <a:lnTo>
                    <a:pt x="1643" y="142"/>
                  </a:lnTo>
                  <a:lnTo>
                    <a:pt x="1638" y="146"/>
                  </a:lnTo>
                  <a:lnTo>
                    <a:pt x="1633" y="150"/>
                  </a:lnTo>
                  <a:lnTo>
                    <a:pt x="1630" y="154"/>
                  </a:lnTo>
                  <a:lnTo>
                    <a:pt x="1627" y="159"/>
                  </a:lnTo>
                  <a:lnTo>
                    <a:pt x="1624" y="165"/>
                  </a:lnTo>
                  <a:lnTo>
                    <a:pt x="1622" y="169"/>
                  </a:lnTo>
                  <a:lnTo>
                    <a:pt x="1621" y="173"/>
                  </a:lnTo>
                  <a:lnTo>
                    <a:pt x="1618" y="177"/>
                  </a:lnTo>
                  <a:lnTo>
                    <a:pt x="1616" y="180"/>
                  </a:lnTo>
                  <a:lnTo>
                    <a:pt x="1613" y="182"/>
                  </a:lnTo>
                  <a:lnTo>
                    <a:pt x="1609" y="186"/>
                  </a:lnTo>
                  <a:lnTo>
                    <a:pt x="1604" y="187"/>
                  </a:lnTo>
                  <a:lnTo>
                    <a:pt x="1599" y="188"/>
                  </a:lnTo>
                  <a:lnTo>
                    <a:pt x="1595" y="188"/>
                  </a:lnTo>
                  <a:lnTo>
                    <a:pt x="1589" y="188"/>
                  </a:lnTo>
                  <a:lnTo>
                    <a:pt x="1584" y="187"/>
                  </a:lnTo>
                  <a:lnTo>
                    <a:pt x="1579" y="185"/>
                  </a:lnTo>
                  <a:lnTo>
                    <a:pt x="1575" y="181"/>
                  </a:lnTo>
                  <a:lnTo>
                    <a:pt x="1572" y="178"/>
                  </a:lnTo>
                  <a:lnTo>
                    <a:pt x="1570" y="173"/>
                  </a:lnTo>
                  <a:lnTo>
                    <a:pt x="1569" y="169"/>
                  </a:lnTo>
                  <a:lnTo>
                    <a:pt x="1568" y="162"/>
                  </a:lnTo>
                  <a:lnTo>
                    <a:pt x="1568" y="158"/>
                  </a:lnTo>
                  <a:lnTo>
                    <a:pt x="1569" y="154"/>
                  </a:lnTo>
                  <a:lnTo>
                    <a:pt x="1571" y="149"/>
                  </a:lnTo>
                  <a:lnTo>
                    <a:pt x="1573" y="145"/>
                  </a:lnTo>
                  <a:lnTo>
                    <a:pt x="1576" y="139"/>
                  </a:lnTo>
                  <a:lnTo>
                    <a:pt x="1580" y="135"/>
                  </a:lnTo>
                  <a:lnTo>
                    <a:pt x="1584" y="130"/>
                  </a:lnTo>
                  <a:lnTo>
                    <a:pt x="1590" y="126"/>
                  </a:lnTo>
                  <a:lnTo>
                    <a:pt x="1596" y="121"/>
                  </a:lnTo>
                  <a:lnTo>
                    <a:pt x="1603" y="118"/>
                  </a:lnTo>
                  <a:lnTo>
                    <a:pt x="1611" y="114"/>
                  </a:lnTo>
                  <a:lnTo>
                    <a:pt x="1620" y="111"/>
                  </a:lnTo>
                  <a:lnTo>
                    <a:pt x="1630" y="109"/>
                  </a:lnTo>
                  <a:lnTo>
                    <a:pt x="1640" y="107"/>
                  </a:lnTo>
                  <a:lnTo>
                    <a:pt x="1652" y="106"/>
                  </a:lnTo>
                  <a:lnTo>
                    <a:pt x="1664" y="106"/>
                  </a:lnTo>
                  <a:lnTo>
                    <a:pt x="1673" y="106"/>
                  </a:lnTo>
                  <a:lnTo>
                    <a:pt x="1680" y="107"/>
                  </a:lnTo>
                  <a:lnTo>
                    <a:pt x="1688" y="108"/>
                  </a:lnTo>
                  <a:lnTo>
                    <a:pt x="1695" y="110"/>
                  </a:lnTo>
                  <a:lnTo>
                    <a:pt x="1702" y="112"/>
                  </a:lnTo>
                  <a:lnTo>
                    <a:pt x="1709" y="115"/>
                  </a:lnTo>
                  <a:lnTo>
                    <a:pt x="1715" y="119"/>
                  </a:lnTo>
                  <a:lnTo>
                    <a:pt x="1720" y="122"/>
                  </a:lnTo>
                  <a:lnTo>
                    <a:pt x="1726" y="128"/>
                  </a:lnTo>
                  <a:lnTo>
                    <a:pt x="1730" y="133"/>
                  </a:lnTo>
                  <a:lnTo>
                    <a:pt x="1734" y="138"/>
                  </a:lnTo>
                  <a:lnTo>
                    <a:pt x="1737" y="145"/>
                  </a:lnTo>
                  <a:lnTo>
                    <a:pt x="1739" y="152"/>
                  </a:lnTo>
                  <a:lnTo>
                    <a:pt x="1741" y="159"/>
                  </a:lnTo>
                  <a:lnTo>
                    <a:pt x="1742" y="168"/>
                  </a:lnTo>
                  <a:lnTo>
                    <a:pt x="1743" y="176"/>
                  </a:lnTo>
                  <a:lnTo>
                    <a:pt x="1743" y="299"/>
                  </a:lnTo>
                  <a:lnTo>
                    <a:pt x="1742" y="307"/>
                  </a:lnTo>
                  <a:lnTo>
                    <a:pt x="1742" y="312"/>
                  </a:lnTo>
                  <a:lnTo>
                    <a:pt x="1741" y="317"/>
                  </a:lnTo>
                  <a:lnTo>
                    <a:pt x="1739" y="322"/>
                  </a:lnTo>
                  <a:lnTo>
                    <a:pt x="1737" y="327"/>
                  </a:lnTo>
                  <a:lnTo>
                    <a:pt x="1734" y="330"/>
                  </a:lnTo>
                  <a:lnTo>
                    <a:pt x="1731" y="333"/>
                  </a:lnTo>
                  <a:lnTo>
                    <a:pt x="1727" y="336"/>
                  </a:lnTo>
                  <a:close/>
                  <a:moveTo>
                    <a:pt x="1980" y="346"/>
                  </a:moveTo>
                  <a:lnTo>
                    <a:pt x="1934" y="346"/>
                  </a:lnTo>
                  <a:lnTo>
                    <a:pt x="1930" y="345"/>
                  </a:lnTo>
                  <a:lnTo>
                    <a:pt x="1928" y="342"/>
                  </a:lnTo>
                  <a:lnTo>
                    <a:pt x="1926" y="339"/>
                  </a:lnTo>
                  <a:lnTo>
                    <a:pt x="1926" y="336"/>
                  </a:lnTo>
                  <a:lnTo>
                    <a:pt x="1926" y="178"/>
                  </a:lnTo>
                  <a:lnTo>
                    <a:pt x="1926" y="171"/>
                  </a:lnTo>
                  <a:lnTo>
                    <a:pt x="1923" y="163"/>
                  </a:lnTo>
                  <a:lnTo>
                    <a:pt x="1921" y="157"/>
                  </a:lnTo>
                  <a:lnTo>
                    <a:pt x="1918" y="152"/>
                  </a:lnTo>
                  <a:lnTo>
                    <a:pt x="1913" y="148"/>
                  </a:lnTo>
                  <a:lnTo>
                    <a:pt x="1907" y="143"/>
                  </a:lnTo>
                  <a:lnTo>
                    <a:pt x="1899" y="141"/>
                  </a:lnTo>
                  <a:lnTo>
                    <a:pt x="1890" y="140"/>
                  </a:lnTo>
                  <a:lnTo>
                    <a:pt x="1880" y="141"/>
                  </a:lnTo>
                  <a:lnTo>
                    <a:pt x="1873" y="143"/>
                  </a:lnTo>
                  <a:lnTo>
                    <a:pt x="1868" y="146"/>
                  </a:lnTo>
                  <a:lnTo>
                    <a:pt x="1863" y="149"/>
                  </a:lnTo>
                  <a:lnTo>
                    <a:pt x="1860" y="153"/>
                  </a:lnTo>
                  <a:lnTo>
                    <a:pt x="1859" y="158"/>
                  </a:lnTo>
                  <a:lnTo>
                    <a:pt x="1858" y="163"/>
                  </a:lnTo>
                  <a:lnTo>
                    <a:pt x="1858" y="169"/>
                  </a:lnTo>
                  <a:lnTo>
                    <a:pt x="1858" y="336"/>
                  </a:lnTo>
                  <a:lnTo>
                    <a:pt x="1857" y="339"/>
                  </a:lnTo>
                  <a:lnTo>
                    <a:pt x="1855" y="342"/>
                  </a:lnTo>
                  <a:lnTo>
                    <a:pt x="1853" y="345"/>
                  </a:lnTo>
                  <a:lnTo>
                    <a:pt x="1849" y="346"/>
                  </a:lnTo>
                  <a:lnTo>
                    <a:pt x="1803" y="346"/>
                  </a:lnTo>
                  <a:lnTo>
                    <a:pt x="1799" y="345"/>
                  </a:lnTo>
                  <a:lnTo>
                    <a:pt x="1797" y="342"/>
                  </a:lnTo>
                  <a:lnTo>
                    <a:pt x="1795" y="339"/>
                  </a:lnTo>
                  <a:lnTo>
                    <a:pt x="1795" y="336"/>
                  </a:lnTo>
                  <a:lnTo>
                    <a:pt x="1795" y="148"/>
                  </a:lnTo>
                  <a:lnTo>
                    <a:pt x="1795" y="142"/>
                  </a:lnTo>
                  <a:lnTo>
                    <a:pt x="1796" y="138"/>
                  </a:lnTo>
                  <a:lnTo>
                    <a:pt x="1797" y="134"/>
                  </a:lnTo>
                  <a:lnTo>
                    <a:pt x="1798" y="130"/>
                  </a:lnTo>
                  <a:lnTo>
                    <a:pt x="1800" y="127"/>
                  </a:lnTo>
                  <a:lnTo>
                    <a:pt x="1803" y="125"/>
                  </a:lnTo>
                  <a:lnTo>
                    <a:pt x="1808" y="121"/>
                  </a:lnTo>
                  <a:lnTo>
                    <a:pt x="1812" y="119"/>
                  </a:lnTo>
                  <a:lnTo>
                    <a:pt x="1819" y="116"/>
                  </a:lnTo>
                  <a:lnTo>
                    <a:pt x="1827" y="114"/>
                  </a:lnTo>
                  <a:lnTo>
                    <a:pt x="1835" y="112"/>
                  </a:lnTo>
                  <a:lnTo>
                    <a:pt x="1846" y="110"/>
                  </a:lnTo>
                  <a:lnTo>
                    <a:pt x="1868" y="107"/>
                  </a:lnTo>
                  <a:lnTo>
                    <a:pt x="1891" y="106"/>
                  </a:lnTo>
                  <a:lnTo>
                    <a:pt x="1911" y="107"/>
                  </a:lnTo>
                  <a:lnTo>
                    <a:pt x="1929" y="109"/>
                  </a:lnTo>
                  <a:lnTo>
                    <a:pt x="1937" y="112"/>
                  </a:lnTo>
                  <a:lnTo>
                    <a:pt x="1946" y="114"/>
                  </a:lnTo>
                  <a:lnTo>
                    <a:pt x="1953" y="117"/>
                  </a:lnTo>
                  <a:lnTo>
                    <a:pt x="1960" y="121"/>
                  </a:lnTo>
                  <a:lnTo>
                    <a:pt x="1967" y="126"/>
                  </a:lnTo>
                  <a:lnTo>
                    <a:pt x="1972" y="131"/>
                  </a:lnTo>
                  <a:lnTo>
                    <a:pt x="1977" y="136"/>
                  </a:lnTo>
                  <a:lnTo>
                    <a:pt x="1980" y="142"/>
                  </a:lnTo>
                  <a:lnTo>
                    <a:pt x="1985" y="150"/>
                  </a:lnTo>
                  <a:lnTo>
                    <a:pt x="1987" y="157"/>
                  </a:lnTo>
                  <a:lnTo>
                    <a:pt x="1988" y="166"/>
                  </a:lnTo>
                  <a:lnTo>
                    <a:pt x="1989" y="175"/>
                  </a:lnTo>
                  <a:lnTo>
                    <a:pt x="1989" y="336"/>
                  </a:lnTo>
                  <a:lnTo>
                    <a:pt x="1988" y="339"/>
                  </a:lnTo>
                  <a:lnTo>
                    <a:pt x="1987" y="342"/>
                  </a:lnTo>
                  <a:lnTo>
                    <a:pt x="1983" y="345"/>
                  </a:lnTo>
                  <a:lnTo>
                    <a:pt x="1980" y="346"/>
                  </a:lnTo>
                  <a:close/>
                  <a:moveTo>
                    <a:pt x="2125" y="138"/>
                  </a:moveTo>
                  <a:lnTo>
                    <a:pt x="2117" y="139"/>
                  </a:lnTo>
                  <a:lnTo>
                    <a:pt x="2110" y="141"/>
                  </a:lnTo>
                  <a:lnTo>
                    <a:pt x="2105" y="146"/>
                  </a:lnTo>
                  <a:lnTo>
                    <a:pt x="2099" y="150"/>
                  </a:lnTo>
                  <a:lnTo>
                    <a:pt x="2095" y="156"/>
                  </a:lnTo>
                  <a:lnTo>
                    <a:pt x="2092" y="162"/>
                  </a:lnTo>
                  <a:lnTo>
                    <a:pt x="2091" y="170"/>
                  </a:lnTo>
                  <a:lnTo>
                    <a:pt x="2090" y="178"/>
                  </a:lnTo>
                  <a:lnTo>
                    <a:pt x="2091" y="188"/>
                  </a:lnTo>
                  <a:lnTo>
                    <a:pt x="2092" y="197"/>
                  </a:lnTo>
                  <a:lnTo>
                    <a:pt x="2095" y="207"/>
                  </a:lnTo>
                  <a:lnTo>
                    <a:pt x="2099" y="215"/>
                  </a:lnTo>
                  <a:lnTo>
                    <a:pt x="2105" y="222"/>
                  </a:lnTo>
                  <a:lnTo>
                    <a:pt x="2111" y="228"/>
                  </a:lnTo>
                  <a:lnTo>
                    <a:pt x="2114" y="230"/>
                  </a:lnTo>
                  <a:lnTo>
                    <a:pt x="2118" y="231"/>
                  </a:lnTo>
                  <a:lnTo>
                    <a:pt x="2122" y="232"/>
                  </a:lnTo>
                  <a:lnTo>
                    <a:pt x="2127" y="232"/>
                  </a:lnTo>
                  <a:lnTo>
                    <a:pt x="2134" y="232"/>
                  </a:lnTo>
                  <a:lnTo>
                    <a:pt x="2141" y="230"/>
                  </a:lnTo>
                  <a:lnTo>
                    <a:pt x="2147" y="226"/>
                  </a:lnTo>
                  <a:lnTo>
                    <a:pt x="2152" y="221"/>
                  </a:lnTo>
                  <a:lnTo>
                    <a:pt x="2156" y="215"/>
                  </a:lnTo>
                  <a:lnTo>
                    <a:pt x="2158" y="209"/>
                  </a:lnTo>
                  <a:lnTo>
                    <a:pt x="2160" y="200"/>
                  </a:lnTo>
                  <a:lnTo>
                    <a:pt x="2160" y="192"/>
                  </a:lnTo>
                  <a:lnTo>
                    <a:pt x="2160" y="182"/>
                  </a:lnTo>
                  <a:lnTo>
                    <a:pt x="2158" y="173"/>
                  </a:lnTo>
                  <a:lnTo>
                    <a:pt x="2156" y="163"/>
                  </a:lnTo>
                  <a:lnTo>
                    <a:pt x="2152" y="156"/>
                  </a:lnTo>
                  <a:lnTo>
                    <a:pt x="2147" y="149"/>
                  </a:lnTo>
                  <a:lnTo>
                    <a:pt x="2140" y="143"/>
                  </a:lnTo>
                  <a:lnTo>
                    <a:pt x="2137" y="141"/>
                  </a:lnTo>
                  <a:lnTo>
                    <a:pt x="2133" y="139"/>
                  </a:lnTo>
                  <a:lnTo>
                    <a:pt x="2129" y="139"/>
                  </a:lnTo>
                  <a:lnTo>
                    <a:pt x="2125" y="138"/>
                  </a:lnTo>
                  <a:close/>
                  <a:moveTo>
                    <a:pt x="2097" y="350"/>
                  </a:moveTo>
                  <a:lnTo>
                    <a:pt x="2091" y="356"/>
                  </a:lnTo>
                  <a:lnTo>
                    <a:pt x="2086" y="364"/>
                  </a:lnTo>
                  <a:lnTo>
                    <a:pt x="2082" y="368"/>
                  </a:lnTo>
                  <a:lnTo>
                    <a:pt x="2081" y="372"/>
                  </a:lnTo>
                  <a:lnTo>
                    <a:pt x="2080" y="376"/>
                  </a:lnTo>
                  <a:lnTo>
                    <a:pt x="2079" y="381"/>
                  </a:lnTo>
                  <a:lnTo>
                    <a:pt x="2080" y="390"/>
                  </a:lnTo>
                  <a:lnTo>
                    <a:pt x="2082" y="397"/>
                  </a:lnTo>
                  <a:lnTo>
                    <a:pt x="2087" y="404"/>
                  </a:lnTo>
                  <a:lnTo>
                    <a:pt x="2092" y="409"/>
                  </a:lnTo>
                  <a:lnTo>
                    <a:pt x="2099" y="413"/>
                  </a:lnTo>
                  <a:lnTo>
                    <a:pt x="2109" y="417"/>
                  </a:lnTo>
                  <a:lnTo>
                    <a:pt x="2118" y="419"/>
                  </a:lnTo>
                  <a:lnTo>
                    <a:pt x="2131" y="419"/>
                  </a:lnTo>
                  <a:lnTo>
                    <a:pt x="2142" y="418"/>
                  </a:lnTo>
                  <a:lnTo>
                    <a:pt x="2153" y="416"/>
                  </a:lnTo>
                  <a:lnTo>
                    <a:pt x="2162" y="412"/>
                  </a:lnTo>
                  <a:lnTo>
                    <a:pt x="2170" y="408"/>
                  </a:lnTo>
                  <a:lnTo>
                    <a:pt x="2177" y="401"/>
                  </a:lnTo>
                  <a:lnTo>
                    <a:pt x="2182" y="394"/>
                  </a:lnTo>
                  <a:lnTo>
                    <a:pt x="2184" y="391"/>
                  </a:lnTo>
                  <a:lnTo>
                    <a:pt x="2186" y="387"/>
                  </a:lnTo>
                  <a:lnTo>
                    <a:pt x="2187" y="382"/>
                  </a:lnTo>
                  <a:lnTo>
                    <a:pt x="2187" y="379"/>
                  </a:lnTo>
                  <a:lnTo>
                    <a:pt x="2186" y="373"/>
                  </a:lnTo>
                  <a:lnTo>
                    <a:pt x="2185" y="368"/>
                  </a:lnTo>
                  <a:lnTo>
                    <a:pt x="2181" y="364"/>
                  </a:lnTo>
                  <a:lnTo>
                    <a:pt x="2178" y="360"/>
                  </a:lnTo>
                  <a:lnTo>
                    <a:pt x="2174" y="358"/>
                  </a:lnTo>
                  <a:lnTo>
                    <a:pt x="2170" y="356"/>
                  </a:lnTo>
                  <a:lnTo>
                    <a:pt x="2164" y="355"/>
                  </a:lnTo>
                  <a:lnTo>
                    <a:pt x="2157" y="354"/>
                  </a:lnTo>
                  <a:lnTo>
                    <a:pt x="2129" y="352"/>
                  </a:lnTo>
                  <a:lnTo>
                    <a:pt x="2097" y="350"/>
                  </a:lnTo>
                  <a:close/>
                  <a:moveTo>
                    <a:pt x="2117" y="456"/>
                  </a:moveTo>
                  <a:lnTo>
                    <a:pt x="2106" y="456"/>
                  </a:lnTo>
                  <a:lnTo>
                    <a:pt x="2095" y="455"/>
                  </a:lnTo>
                  <a:lnTo>
                    <a:pt x="2086" y="454"/>
                  </a:lnTo>
                  <a:lnTo>
                    <a:pt x="2077" y="452"/>
                  </a:lnTo>
                  <a:lnTo>
                    <a:pt x="2069" y="450"/>
                  </a:lnTo>
                  <a:lnTo>
                    <a:pt x="2061" y="447"/>
                  </a:lnTo>
                  <a:lnTo>
                    <a:pt x="2055" y="444"/>
                  </a:lnTo>
                  <a:lnTo>
                    <a:pt x="2049" y="439"/>
                  </a:lnTo>
                  <a:lnTo>
                    <a:pt x="2043" y="435"/>
                  </a:lnTo>
                  <a:lnTo>
                    <a:pt x="2039" y="431"/>
                  </a:lnTo>
                  <a:lnTo>
                    <a:pt x="2035" y="427"/>
                  </a:lnTo>
                  <a:lnTo>
                    <a:pt x="2032" y="421"/>
                  </a:lnTo>
                  <a:lnTo>
                    <a:pt x="2030" y="416"/>
                  </a:lnTo>
                  <a:lnTo>
                    <a:pt x="2028" y="410"/>
                  </a:lnTo>
                  <a:lnTo>
                    <a:pt x="2027" y="405"/>
                  </a:lnTo>
                  <a:lnTo>
                    <a:pt x="2027" y="398"/>
                  </a:lnTo>
                  <a:lnTo>
                    <a:pt x="2027" y="393"/>
                  </a:lnTo>
                  <a:lnTo>
                    <a:pt x="2028" y="388"/>
                  </a:lnTo>
                  <a:lnTo>
                    <a:pt x="2029" y="382"/>
                  </a:lnTo>
                  <a:lnTo>
                    <a:pt x="2031" y="378"/>
                  </a:lnTo>
                  <a:lnTo>
                    <a:pt x="2035" y="370"/>
                  </a:lnTo>
                  <a:lnTo>
                    <a:pt x="2040" y="362"/>
                  </a:lnTo>
                  <a:lnTo>
                    <a:pt x="2047" y="356"/>
                  </a:lnTo>
                  <a:lnTo>
                    <a:pt x="2054" y="351"/>
                  </a:lnTo>
                  <a:lnTo>
                    <a:pt x="2060" y="347"/>
                  </a:lnTo>
                  <a:lnTo>
                    <a:pt x="2066" y="342"/>
                  </a:lnTo>
                  <a:lnTo>
                    <a:pt x="2060" y="341"/>
                  </a:lnTo>
                  <a:lnTo>
                    <a:pt x="2054" y="338"/>
                  </a:lnTo>
                  <a:lnTo>
                    <a:pt x="2049" y="335"/>
                  </a:lnTo>
                  <a:lnTo>
                    <a:pt x="2043" y="331"/>
                  </a:lnTo>
                  <a:lnTo>
                    <a:pt x="2039" y="326"/>
                  </a:lnTo>
                  <a:lnTo>
                    <a:pt x="2036" y="320"/>
                  </a:lnTo>
                  <a:lnTo>
                    <a:pt x="2034" y="314"/>
                  </a:lnTo>
                  <a:lnTo>
                    <a:pt x="2033" y="307"/>
                  </a:lnTo>
                  <a:lnTo>
                    <a:pt x="2033" y="301"/>
                  </a:lnTo>
                  <a:lnTo>
                    <a:pt x="2034" y="297"/>
                  </a:lnTo>
                  <a:lnTo>
                    <a:pt x="2036" y="293"/>
                  </a:lnTo>
                  <a:lnTo>
                    <a:pt x="2038" y="289"/>
                  </a:lnTo>
                  <a:lnTo>
                    <a:pt x="2042" y="280"/>
                  </a:lnTo>
                  <a:lnTo>
                    <a:pt x="2049" y="274"/>
                  </a:lnTo>
                  <a:lnTo>
                    <a:pt x="2061" y="262"/>
                  </a:lnTo>
                  <a:lnTo>
                    <a:pt x="2073" y="256"/>
                  </a:lnTo>
                  <a:lnTo>
                    <a:pt x="2063" y="250"/>
                  </a:lnTo>
                  <a:lnTo>
                    <a:pt x="2056" y="243"/>
                  </a:lnTo>
                  <a:lnTo>
                    <a:pt x="2050" y="236"/>
                  </a:lnTo>
                  <a:lnTo>
                    <a:pt x="2043" y="228"/>
                  </a:lnTo>
                  <a:lnTo>
                    <a:pt x="2039" y="218"/>
                  </a:lnTo>
                  <a:lnTo>
                    <a:pt x="2036" y="209"/>
                  </a:lnTo>
                  <a:lnTo>
                    <a:pt x="2034" y="198"/>
                  </a:lnTo>
                  <a:lnTo>
                    <a:pt x="2034" y="187"/>
                  </a:lnTo>
                  <a:lnTo>
                    <a:pt x="2034" y="178"/>
                  </a:lnTo>
                  <a:lnTo>
                    <a:pt x="2035" y="170"/>
                  </a:lnTo>
                  <a:lnTo>
                    <a:pt x="2037" y="161"/>
                  </a:lnTo>
                  <a:lnTo>
                    <a:pt x="2040" y="154"/>
                  </a:lnTo>
                  <a:lnTo>
                    <a:pt x="2043" y="147"/>
                  </a:lnTo>
                  <a:lnTo>
                    <a:pt x="2048" y="139"/>
                  </a:lnTo>
                  <a:lnTo>
                    <a:pt x="2053" y="134"/>
                  </a:lnTo>
                  <a:lnTo>
                    <a:pt x="2058" y="128"/>
                  </a:lnTo>
                  <a:lnTo>
                    <a:pt x="2065" y="122"/>
                  </a:lnTo>
                  <a:lnTo>
                    <a:pt x="2072" y="118"/>
                  </a:lnTo>
                  <a:lnTo>
                    <a:pt x="2079" y="115"/>
                  </a:lnTo>
                  <a:lnTo>
                    <a:pt x="2088" y="112"/>
                  </a:lnTo>
                  <a:lnTo>
                    <a:pt x="2096" y="109"/>
                  </a:lnTo>
                  <a:lnTo>
                    <a:pt x="2106" y="107"/>
                  </a:lnTo>
                  <a:lnTo>
                    <a:pt x="2115" y="106"/>
                  </a:lnTo>
                  <a:lnTo>
                    <a:pt x="2126" y="106"/>
                  </a:lnTo>
                  <a:lnTo>
                    <a:pt x="2138" y="107"/>
                  </a:lnTo>
                  <a:lnTo>
                    <a:pt x="2150" y="108"/>
                  </a:lnTo>
                  <a:lnTo>
                    <a:pt x="2159" y="110"/>
                  </a:lnTo>
                  <a:lnTo>
                    <a:pt x="2168" y="112"/>
                  </a:lnTo>
                  <a:lnTo>
                    <a:pt x="2175" y="115"/>
                  </a:lnTo>
                  <a:lnTo>
                    <a:pt x="2182" y="117"/>
                  </a:lnTo>
                  <a:lnTo>
                    <a:pt x="2189" y="118"/>
                  </a:lnTo>
                  <a:lnTo>
                    <a:pt x="2196" y="119"/>
                  </a:lnTo>
                  <a:lnTo>
                    <a:pt x="2206" y="118"/>
                  </a:lnTo>
                  <a:lnTo>
                    <a:pt x="2214" y="117"/>
                  </a:lnTo>
                  <a:lnTo>
                    <a:pt x="2221" y="115"/>
                  </a:lnTo>
                  <a:lnTo>
                    <a:pt x="2228" y="113"/>
                  </a:lnTo>
                  <a:lnTo>
                    <a:pt x="2230" y="112"/>
                  </a:lnTo>
                  <a:lnTo>
                    <a:pt x="2233" y="112"/>
                  </a:lnTo>
                  <a:lnTo>
                    <a:pt x="2235" y="112"/>
                  </a:lnTo>
                  <a:lnTo>
                    <a:pt x="2236" y="114"/>
                  </a:lnTo>
                  <a:lnTo>
                    <a:pt x="2237" y="116"/>
                  </a:lnTo>
                  <a:lnTo>
                    <a:pt x="2239" y="121"/>
                  </a:lnTo>
                  <a:lnTo>
                    <a:pt x="2240" y="128"/>
                  </a:lnTo>
                  <a:lnTo>
                    <a:pt x="2241" y="133"/>
                  </a:lnTo>
                  <a:lnTo>
                    <a:pt x="2241" y="135"/>
                  </a:lnTo>
                  <a:lnTo>
                    <a:pt x="2240" y="136"/>
                  </a:lnTo>
                  <a:lnTo>
                    <a:pt x="2239" y="138"/>
                  </a:lnTo>
                  <a:lnTo>
                    <a:pt x="2237" y="140"/>
                  </a:lnTo>
                  <a:lnTo>
                    <a:pt x="2232" y="142"/>
                  </a:lnTo>
                  <a:lnTo>
                    <a:pt x="2225" y="146"/>
                  </a:lnTo>
                  <a:lnTo>
                    <a:pt x="2216" y="148"/>
                  </a:lnTo>
                  <a:lnTo>
                    <a:pt x="2207" y="150"/>
                  </a:lnTo>
                  <a:lnTo>
                    <a:pt x="2211" y="157"/>
                  </a:lnTo>
                  <a:lnTo>
                    <a:pt x="2214" y="167"/>
                  </a:lnTo>
                  <a:lnTo>
                    <a:pt x="2216" y="176"/>
                  </a:lnTo>
                  <a:lnTo>
                    <a:pt x="2216" y="187"/>
                  </a:lnTo>
                  <a:lnTo>
                    <a:pt x="2216" y="196"/>
                  </a:lnTo>
                  <a:lnTo>
                    <a:pt x="2215" y="205"/>
                  </a:lnTo>
                  <a:lnTo>
                    <a:pt x="2213" y="212"/>
                  </a:lnTo>
                  <a:lnTo>
                    <a:pt x="2210" y="220"/>
                  </a:lnTo>
                  <a:lnTo>
                    <a:pt x="2207" y="228"/>
                  </a:lnTo>
                  <a:lnTo>
                    <a:pt x="2202" y="234"/>
                  </a:lnTo>
                  <a:lnTo>
                    <a:pt x="2197" y="240"/>
                  </a:lnTo>
                  <a:lnTo>
                    <a:pt x="2192" y="246"/>
                  </a:lnTo>
                  <a:lnTo>
                    <a:pt x="2186" y="251"/>
                  </a:lnTo>
                  <a:lnTo>
                    <a:pt x="2178" y="255"/>
                  </a:lnTo>
                  <a:lnTo>
                    <a:pt x="2171" y="259"/>
                  </a:lnTo>
                  <a:lnTo>
                    <a:pt x="2162" y="262"/>
                  </a:lnTo>
                  <a:lnTo>
                    <a:pt x="2154" y="265"/>
                  </a:lnTo>
                  <a:lnTo>
                    <a:pt x="2145" y="267"/>
                  </a:lnTo>
                  <a:lnTo>
                    <a:pt x="2135" y="268"/>
                  </a:lnTo>
                  <a:lnTo>
                    <a:pt x="2126" y="268"/>
                  </a:lnTo>
                  <a:lnTo>
                    <a:pt x="2112" y="267"/>
                  </a:lnTo>
                  <a:lnTo>
                    <a:pt x="2101" y="265"/>
                  </a:lnTo>
                  <a:lnTo>
                    <a:pt x="2097" y="269"/>
                  </a:lnTo>
                  <a:lnTo>
                    <a:pt x="2093" y="273"/>
                  </a:lnTo>
                  <a:lnTo>
                    <a:pt x="2091" y="276"/>
                  </a:lnTo>
                  <a:lnTo>
                    <a:pt x="2090" y="279"/>
                  </a:lnTo>
                  <a:lnTo>
                    <a:pt x="2089" y="283"/>
                  </a:lnTo>
                  <a:lnTo>
                    <a:pt x="2088" y="287"/>
                  </a:lnTo>
                  <a:lnTo>
                    <a:pt x="2089" y="290"/>
                  </a:lnTo>
                  <a:lnTo>
                    <a:pt x="2089" y="292"/>
                  </a:lnTo>
                  <a:lnTo>
                    <a:pt x="2091" y="295"/>
                  </a:lnTo>
                  <a:lnTo>
                    <a:pt x="2092" y="297"/>
                  </a:lnTo>
                  <a:lnTo>
                    <a:pt x="2097" y="300"/>
                  </a:lnTo>
                  <a:lnTo>
                    <a:pt x="2105" y="302"/>
                  </a:lnTo>
                  <a:lnTo>
                    <a:pt x="2122" y="305"/>
                  </a:lnTo>
                  <a:lnTo>
                    <a:pt x="2144" y="305"/>
                  </a:lnTo>
                  <a:lnTo>
                    <a:pt x="2160" y="306"/>
                  </a:lnTo>
                  <a:lnTo>
                    <a:pt x="2178" y="307"/>
                  </a:lnTo>
                  <a:lnTo>
                    <a:pt x="2187" y="308"/>
                  </a:lnTo>
                  <a:lnTo>
                    <a:pt x="2194" y="309"/>
                  </a:lnTo>
                  <a:lnTo>
                    <a:pt x="2202" y="311"/>
                  </a:lnTo>
                  <a:lnTo>
                    <a:pt x="2210" y="313"/>
                  </a:lnTo>
                  <a:lnTo>
                    <a:pt x="2217" y="316"/>
                  </a:lnTo>
                  <a:lnTo>
                    <a:pt x="2224" y="320"/>
                  </a:lnTo>
                  <a:lnTo>
                    <a:pt x="2229" y="325"/>
                  </a:lnTo>
                  <a:lnTo>
                    <a:pt x="2234" y="331"/>
                  </a:lnTo>
                  <a:lnTo>
                    <a:pt x="2237" y="337"/>
                  </a:lnTo>
                  <a:lnTo>
                    <a:pt x="2240" y="345"/>
                  </a:lnTo>
                  <a:lnTo>
                    <a:pt x="2242" y="354"/>
                  </a:lnTo>
                  <a:lnTo>
                    <a:pt x="2244" y="365"/>
                  </a:lnTo>
                  <a:lnTo>
                    <a:pt x="2242" y="374"/>
                  </a:lnTo>
                  <a:lnTo>
                    <a:pt x="2240" y="382"/>
                  </a:lnTo>
                  <a:lnTo>
                    <a:pt x="2237" y="392"/>
                  </a:lnTo>
                  <a:lnTo>
                    <a:pt x="2234" y="400"/>
                  </a:lnTo>
                  <a:lnTo>
                    <a:pt x="2229" y="409"/>
                  </a:lnTo>
                  <a:lnTo>
                    <a:pt x="2222" y="416"/>
                  </a:lnTo>
                  <a:lnTo>
                    <a:pt x="2215" y="424"/>
                  </a:lnTo>
                  <a:lnTo>
                    <a:pt x="2208" y="430"/>
                  </a:lnTo>
                  <a:lnTo>
                    <a:pt x="2198" y="435"/>
                  </a:lnTo>
                  <a:lnTo>
                    <a:pt x="2189" y="440"/>
                  </a:lnTo>
                  <a:lnTo>
                    <a:pt x="2178" y="446"/>
                  </a:lnTo>
                  <a:lnTo>
                    <a:pt x="2167" y="449"/>
                  </a:lnTo>
                  <a:lnTo>
                    <a:pt x="2155" y="452"/>
                  </a:lnTo>
                  <a:lnTo>
                    <a:pt x="2144" y="454"/>
                  </a:lnTo>
                  <a:lnTo>
                    <a:pt x="2130" y="455"/>
                  </a:lnTo>
                  <a:lnTo>
                    <a:pt x="2117" y="456"/>
                  </a:lnTo>
                  <a:close/>
                  <a:moveTo>
                    <a:pt x="2354" y="140"/>
                  </a:moveTo>
                  <a:lnTo>
                    <a:pt x="2349" y="141"/>
                  </a:lnTo>
                  <a:lnTo>
                    <a:pt x="2345" y="142"/>
                  </a:lnTo>
                  <a:lnTo>
                    <a:pt x="2339" y="143"/>
                  </a:lnTo>
                  <a:lnTo>
                    <a:pt x="2335" y="147"/>
                  </a:lnTo>
                  <a:lnTo>
                    <a:pt x="2332" y="150"/>
                  </a:lnTo>
                  <a:lnTo>
                    <a:pt x="2328" y="153"/>
                  </a:lnTo>
                  <a:lnTo>
                    <a:pt x="2325" y="157"/>
                  </a:lnTo>
                  <a:lnTo>
                    <a:pt x="2322" y="161"/>
                  </a:lnTo>
                  <a:lnTo>
                    <a:pt x="2318" y="171"/>
                  </a:lnTo>
                  <a:lnTo>
                    <a:pt x="2315" y="181"/>
                  </a:lnTo>
                  <a:lnTo>
                    <a:pt x="2313" y="193"/>
                  </a:lnTo>
                  <a:lnTo>
                    <a:pt x="2312" y="203"/>
                  </a:lnTo>
                  <a:lnTo>
                    <a:pt x="2391" y="190"/>
                  </a:lnTo>
                  <a:lnTo>
                    <a:pt x="2390" y="180"/>
                  </a:lnTo>
                  <a:lnTo>
                    <a:pt x="2389" y="172"/>
                  </a:lnTo>
                  <a:lnTo>
                    <a:pt x="2386" y="163"/>
                  </a:lnTo>
                  <a:lnTo>
                    <a:pt x="2382" y="156"/>
                  </a:lnTo>
                  <a:lnTo>
                    <a:pt x="2377" y="150"/>
                  </a:lnTo>
                  <a:lnTo>
                    <a:pt x="2371" y="145"/>
                  </a:lnTo>
                  <a:lnTo>
                    <a:pt x="2368" y="143"/>
                  </a:lnTo>
                  <a:lnTo>
                    <a:pt x="2364" y="141"/>
                  </a:lnTo>
                  <a:lnTo>
                    <a:pt x="2359" y="141"/>
                  </a:lnTo>
                  <a:lnTo>
                    <a:pt x="2354" y="140"/>
                  </a:lnTo>
                  <a:close/>
                  <a:moveTo>
                    <a:pt x="2361" y="351"/>
                  </a:moveTo>
                  <a:lnTo>
                    <a:pt x="2351" y="351"/>
                  </a:lnTo>
                  <a:lnTo>
                    <a:pt x="2340" y="349"/>
                  </a:lnTo>
                  <a:lnTo>
                    <a:pt x="2331" y="347"/>
                  </a:lnTo>
                  <a:lnTo>
                    <a:pt x="2321" y="344"/>
                  </a:lnTo>
                  <a:lnTo>
                    <a:pt x="2312" y="339"/>
                  </a:lnTo>
                  <a:lnTo>
                    <a:pt x="2304" y="335"/>
                  </a:lnTo>
                  <a:lnTo>
                    <a:pt x="2296" y="329"/>
                  </a:lnTo>
                  <a:lnTo>
                    <a:pt x="2289" y="321"/>
                  </a:lnTo>
                  <a:lnTo>
                    <a:pt x="2281" y="313"/>
                  </a:lnTo>
                  <a:lnTo>
                    <a:pt x="2276" y="305"/>
                  </a:lnTo>
                  <a:lnTo>
                    <a:pt x="2271" y="294"/>
                  </a:lnTo>
                  <a:lnTo>
                    <a:pt x="2267" y="282"/>
                  </a:lnTo>
                  <a:lnTo>
                    <a:pt x="2262" y="271"/>
                  </a:lnTo>
                  <a:lnTo>
                    <a:pt x="2260" y="257"/>
                  </a:lnTo>
                  <a:lnTo>
                    <a:pt x="2258" y="242"/>
                  </a:lnTo>
                  <a:lnTo>
                    <a:pt x="2258" y="227"/>
                  </a:lnTo>
                  <a:lnTo>
                    <a:pt x="2258" y="211"/>
                  </a:lnTo>
                  <a:lnTo>
                    <a:pt x="2260" y="197"/>
                  </a:lnTo>
                  <a:lnTo>
                    <a:pt x="2262" y="185"/>
                  </a:lnTo>
                  <a:lnTo>
                    <a:pt x="2267" y="172"/>
                  </a:lnTo>
                  <a:lnTo>
                    <a:pt x="2271" y="161"/>
                  </a:lnTo>
                  <a:lnTo>
                    <a:pt x="2276" y="151"/>
                  </a:lnTo>
                  <a:lnTo>
                    <a:pt x="2282" y="142"/>
                  </a:lnTo>
                  <a:lnTo>
                    <a:pt x="2289" y="135"/>
                  </a:lnTo>
                  <a:lnTo>
                    <a:pt x="2296" y="128"/>
                  </a:lnTo>
                  <a:lnTo>
                    <a:pt x="2305" y="121"/>
                  </a:lnTo>
                  <a:lnTo>
                    <a:pt x="2313" y="117"/>
                  </a:lnTo>
                  <a:lnTo>
                    <a:pt x="2322" y="113"/>
                  </a:lnTo>
                  <a:lnTo>
                    <a:pt x="2332" y="110"/>
                  </a:lnTo>
                  <a:lnTo>
                    <a:pt x="2341" y="108"/>
                  </a:lnTo>
                  <a:lnTo>
                    <a:pt x="2351" y="106"/>
                  </a:lnTo>
                  <a:lnTo>
                    <a:pt x="2361" y="106"/>
                  </a:lnTo>
                  <a:lnTo>
                    <a:pt x="2371" y="106"/>
                  </a:lnTo>
                  <a:lnTo>
                    <a:pt x="2380" y="108"/>
                  </a:lnTo>
                  <a:lnTo>
                    <a:pt x="2390" y="110"/>
                  </a:lnTo>
                  <a:lnTo>
                    <a:pt x="2398" y="113"/>
                  </a:lnTo>
                  <a:lnTo>
                    <a:pt x="2406" y="117"/>
                  </a:lnTo>
                  <a:lnTo>
                    <a:pt x="2413" y="121"/>
                  </a:lnTo>
                  <a:lnTo>
                    <a:pt x="2419" y="127"/>
                  </a:lnTo>
                  <a:lnTo>
                    <a:pt x="2426" y="133"/>
                  </a:lnTo>
                  <a:lnTo>
                    <a:pt x="2431" y="139"/>
                  </a:lnTo>
                  <a:lnTo>
                    <a:pt x="2436" y="147"/>
                  </a:lnTo>
                  <a:lnTo>
                    <a:pt x="2440" y="154"/>
                  </a:lnTo>
                  <a:lnTo>
                    <a:pt x="2444" y="161"/>
                  </a:lnTo>
                  <a:lnTo>
                    <a:pt x="2446" y="170"/>
                  </a:lnTo>
                  <a:lnTo>
                    <a:pt x="2448" y="179"/>
                  </a:lnTo>
                  <a:lnTo>
                    <a:pt x="2449" y="188"/>
                  </a:lnTo>
                  <a:lnTo>
                    <a:pt x="2450" y="197"/>
                  </a:lnTo>
                  <a:lnTo>
                    <a:pt x="2450" y="201"/>
                  </a:lnTo>
                  <a:lnTo>
                    <a:pt x="2449" y="206"/>
                  </a:lnTo>
                  <a:lnTo>
                    <a:pt x="2448" y="209"/>
                  </a:lnTo>
                  <a:lnTo>
                    <a:pt x="2446" y="211"/>
                  </a:lnTo>
                  <a:lnTo>
                    <a:pt x="2440" y="214"/>
                  </a:lnTo>
                  <a:lnTo>
                    <a:pt x="2434" y="216"/>
                  </a:lnTo>
                  <a:lnTo>
                    <a:pt x="2316" y="236"/>
                  </a:lnTo>
                  <a:lnTo>
                    <a:pt x="2318" y="249"/>
                  </a:lnTo>
                  <a:lnTo>
                    <a:pt x="2321" y="260"/>
                  </a:lnTo>
                  <a:lnTo>
                    <a:pt x="2327" y="271"/>
                  </a:lnTo>
                  <a:lnTo>
                    <a:pt x="2333" y="280"/>
                  </a:lnTo>
                  <a:lnTo>
                    <a:pt x="2336" y="285"/>
                  </a:lnTo>
                  <a:lnTo>
                    <a:pt x="2340" y="289"/>
                  </a:lnTo>
                  <a:lnTo>
                    <a:pt x="2346" y="292"/>
                  </a:lnTo>
                  <a:lnTo>
                    <a:pt x="2350" y="294"/>
                  </a:lnTo>
                  <a:lnTo>
                    <a:pt x="2356" y="296"/>
                  </a:lnTo>
                  <a:lnTo>
                    <a:pt x="2361" y="298"/>
                  </a:lnTo>
                  <a:lnTo>
                    <a:pt x="2368" y="299"/>
                  </a:lnTo>
                  <a:lnTo>
                    <a:pt x="2374" y="299"/>
                  </a:lnTo>
                  <a:lnTo>
                    <a:pt x="2384" y="298"/>
                  </a:lnTo>
                  <a:lnTo>
                    <a:pt x="2392" y="296"/>
                  </a:lnTo>
                  <a:lnTo>
                    <a:pt x="2399" y="293"/>
                  </a:lnTo>
                  <a:lnTo>
                    <a:pt x="2406" y="289"/>
                  </a:lnTo>
                  <a:lnTo>
                    <a:pt x="2412" y="283"/>
                  </a:lnTo>
                  <a:lnTo>
                    <a:pt x="2417" y="279"/>
                  </a:lnTo>
                  <a:lnTo>
                    <a:pt x="2421" y="274"/>
                  </a:lnTo>
                  <a:lnTo>
                    <a:pt x="2425" y="269"/>
                  </a:lnTo>
                  <a:lnTo>
                    <a:pt x="2428" y="266"/>
                  </a:lnTo>
                  <a:lnTo>
                    <a:pt x="2430" y="262"/>
                  </a:lnTo>
                  <a:lnTo>
                    <a:pt x="2434" y="261"/>
                  </a:lnTo>
                  <a:lnTo>
                    <a:pt x="2438" y="260"/>
                  </a:lnTo>
                  <a:lnTo>
                    <a:pt x="2440" y="260"/>
                  </a:lnTo>
                  <a:lnTo>
                    <a:pt x="2443" y="261"/>
                  </a:lnTo>
                  <a:lnTo>
                    <a:pt x="2445" y="262"/>
                  </a:lnTo>
                  <a:lnTo>
                    <a:pt x="2447" y="265"/>
                  </a:lnTo>
                  <a:lnTo>
                    <a:pt x="2450" y="269"/>
                  </a:lnTo>
                  <a:lnTo>
                    <a:pt x="2451" y="275"/>
                  </a:lnTo>
                  <a:lnTo>
                    <a:pt x="2450" y="281"/>
                  </a:lnTo>
                  <a:lnTo>
                    <a:pt x="2449" y="288"/>
                  </a:lnTo>
                  <a:lnTo>
                    <a:pt x="2447" y="294"/>
                  </a:lnTo>
                  <a:lnTo>
                    <a:pt x="2445" y="300"/>
                  </a:lnTo>
                  <a:lnTo>
                    <a:pt x="2440" y="308"/>
                  </a:lnTo>
                  <a:lnTo>
                    <a:pt x="2436" y="314"/>
                  </a:lnTo>
                  <a:lnTo>
                    <a:pt x="2432" y="319"/>
                  </a:lnTo>
                  <a:lnTo>
                    <a:pt x="2426" y="326"/>
                  </a:lnTo>
                  <a:lnTo>
                    <a:pt x="2419" y="331"/>
                  </a:lnTo>
                  <a:lnTo>
                    <a:pt x="2413" y="336"/>
                  </a:lnTo>
                  <a:lnTo>
                    <a:pt x="2406" y="340"/>
                  </a:lnTo>
                  <a:lnTo>
                    <a:pt x="2398" y="344"/>
                  </a:lnTo>
                  <a:lnTo>
                    <a:pt x="2390" y="347"/>
                  </a:lnTo>
                  <a:lnTo>
                    <a:pt x="2380" y="349"/>
                  </a:lnTo>
                  <a:lnTo>
                    <a:pt x="2372" y="351"/>
                  </a:lnTo>
                  <a:lnTo>
                    <a:pt x="2361" y="351"/>
                  </a:lnTo>
                  <a:close/>
                  <a:moveTo>
                    <a:pt x="2548" y="346"/>
                  </a:moveTo>
                  <a:lnTo>
                    <a:pt x="2503" y="346"/>
                  </a:lnTo>
                  <a:lnTo>
                    <a:pt x="2499" y="345"/>
                  </a:lnTo>
                  <a:lnTo>
                    <a:pt x="2496" y="342"/>
                  </a:lnTo>
                  <a:lnTo>
                    <a:pt x="2495" y="339"/>
                  </a:lnTo>
                  <a:lnTo>
                    <a:pt x="2494" y="336"/>
                  </a:lnTo>
                  <a:lnTo>
                    <a:pt x="2494" y="10"/>
                  </a:lnTo>
                  <a:lnTo>
                    <a:pt x="2495" y="6"/>
                  </a:lnTo>
                  <a:lnTo>
                    <a:pt x="2496" y="2"/>
                  </a:lnTo>
                  <a:lnTo>
                    <a:pt x="2499" y="0"/>
                  </a:lnTo>
                  <a:lnTo>
                    <a:pt x="2503" y="0"/>
                  </a:lnTo>
                  <a:lnTo>
                    <a:pt x="2548" y="0"/>
                  </a:lnTo>
                  <a:lnTo>
                    <a:pt x="2552" y="0"/>
                  </a:lnTo>
                  <a:lnTo>
                    <a:pt x="2555" y="2"/>
                  </a:lnTo>
                  <a:lnTo>
                    <a:pt x="2556" y="6"/>
                  </a:lnTo>
                  <a:lnTo>
                    <a:pt x="2557" y="10"/>
                  </a:lnTo>
                  <a:lnTo>
                    <a:pt x="2557" y="336"/>
                  </a:lnTo>
                  <a:lnTo>
                    <a:pt x="2556" y="339"/>
                  </a:lnTo>
                  <a:lnTo>
                    <a:pt x="2555" y="342"/>
                  </a:lnTo>
                  <a:lnTo>
                    <a:pt x="2552" y="345"/>
                  </a:lnTo>
                  <a:lnTo>
                    <a:pt x="2548" y="346"/>
                  </a:lnTo>
                  <a:close/>
                  <a:moveTo>
                    <a:pt x="2668" y="346"/>
                  </a:moveTo>
                  <a:lnTo>
                    <a:pt x="2623" y="346"/>
                  </a:lnTo>
                  <a:lnTo>
                    <a:pt x="2618" y="345"/>
                  </a:lnTo>
                  <a:lnTo>
                    <a:pt x="2616" y="342"/>
                  </a:lnTo>
                  <a:lnTo>
                    <a:pt x="2614" y="339"/>
                  </a:lnTo>
                  <a:lnTo>
                    <a:pt x="2614" y="336"/>
                  </a:lnTo>
                  <a:lnTo>
                    <a:pt x="2614" y="121"/>
                  </a:lnTo>
                  <a:lnTo>
                    <a:pt x="2614" y="117"/>
                  </a:lnTo>
                  <a:lnTo>
                    <a:pt x="2616" y="114"/>
                  </a:lnTo>
                  <a:lnTo>
                    <a:pt x="2618" y="112"/>
                  </a:lnTo>
                  <a:lnTo>
                    <a:pt x="2623" y="112"/>
                  </a:lnTo>
                  <a:lnTo>
                    <a:pt x="2668" y="112"/>
                  </a:lnTo>
                  <a:lnTo>
                    <a:pt x="2672" y="112"/>
                  </a:lnTo>
                  <a:lnTo>
                    <a:pt x="2674" y="114"/>
                  </a:lnTo>
                  <a:lnTo>
                    <a:pt x="2676" y="117"/>
                  </a:lnTo>
                  <a:lnTo>
                    <a:pt x="2677" y="121"/>
                  </a:lnTo>
                  <a:lnTo>
                    <a:pt x="2677" y="336"/>
                  </a:lnTo>
                  <a:lnTo>
                    <a:pt x="2676" y="339"/>
                  </a:lnTo>
                  <a:lnTo>
                    <a:pt x="2674" y="342"/>
                  </a:lnTo>
                  <a:lnTo>
                    <a:pt x="2672" y="345"/>
                  </a:lnTo>
                  <a:lnTo>
                    <a:pt x="2668" y="346"/>
                  </a:lnTo>
                  <a:close/>
                  <a:moveTo>
                    <a:pt x="2645" y="79"/>
                  </a:moveTo>
                  <a:lnTo>
                    <a:pt x="2637" y="79"/>
                  </a:lnTo>
                  <a:lnTo>
                    <a:pt x="2631" y="77"/>
                  </a:lnTo>
                  <a:lnTo>
                    <a:pt x="2625" y="75"/>
                  </a:lnTo>
                  <a:lnTo>
                    <a:pt x="2620" y="71"/>
                  </a:lnTo>
                  <a:lnTo>
                    <a:pt x="2616" y="67"/>
                  </a:lnTo>
                  <a:lnTo>
                    <a:pt x="2613" y="62"/>
                  </a:lnTo>
                  <a:lnTo>
                    <a:pt x="2611" y="57"/>
                  </a:lnTo>
                  <a:lnTo>
                    <a:pt x="2611" y="51"/>
                  </a:lnTo>
                  <a:lnTo>
                    <a:pt x="2611" y="46"/>
                  </a:lnTo>
                  <a:lnTo>
                    <a:pt x="2613" y="40"/>
                  </a:lnTo>
                  <a:lnTo>
                    <a:pt x="2616" y="35"/>
                  </a:lnTo>
                  <a:lnTo>
                    <a:pt x="2620" y="31"/>
                  </a:lnTo>
                  <a:lnTo>
                    <a:pt x="2625" y="28"/>
                  </a:lnTo>
                  <a:lnTo>
                    <a:pt x="2631" y="26"/>
                  </a:lnTo>
                  <a:lnTo>
                    <a:pt x="2637" y="23"/>
                  </a:lnTo>
                  <a:lnTo>
                    <a:pt x="2645" y="23"/>
                  </a:lnTo>
                  <a:lnTo>
                    <a:pt x="2653" y="23"/>
                  </a:lnTo>
                  <a:lnTo>
                    <a:pt x="2659" y="26"/>
                  </a:lnTo>
                  <a:lnTo>
                    <a:pt x="2666" y="28"/>
                  </a:lnTo>
                  <a:lnTo>
                    <a:pt x="2670" y="31"/>
                  </a:lnTo>
                  <a:lnTo>
                    <a:pt x="2674" y="35"/>
                  </a:lnTo>
                  <a:lnTo>
                    <a:pt x="2677" y="40"/>
                  </a:lnTo>
                  <a:lnTo>
                    <a:pt x="2679" y="46"/>
                  </a:lnTo>
                  <a:lnTo>
                    <a:pt x="2679" y="51"/>
                  </a:lnTo>
                  <a:lnTo>
                    <a:pt x="2679" y="57"/>
                  </a:lnTo>
                  <a:lnTo>
                    <a:pt x="2677" y="62"/>
                  </a:lnTo>
                  <a:lnTo>
                    <a:pt x="2674" y="67"/>
                  </a:lnTo>
                  <a:lnTo>
                    <a:pt x="2670" y="71"/>
                  </a:lnTo>
                  <a:lnTo>
                    <a:pt x="2666" y="75"/>
                  </a:lnTo>
                  <a:lnTo>
                    <a:pt x="2659" y="77"/>
                  </a:lnTo>
                  <a:lnTo>
                    <a:pt x="2653" y="79"/>
                  </a:lnTo>
                  <a:lnTo>
                    <a:pt x="2645" y="79"/>
                  </a:lnTo>
                  <a:close/>
                  <a:moveTo>
                    <a:pt x="2809" y="351"/>
                  </a:moveTo>
                  <a:lnTo>
                    <a:pt x="2797" y="351"/>
                  </a:lnTo>
                  <a:lnTo>
                    <a:pt x="2787" y="350"/>
                  </a:lnTo>
                  <a:lnTo>
                    <a:pt x="2777" y="348"/>
                  </a:lnTo>
                  <a:lnTo>
                    <a:pt x="2769" y="346"/>
                  </a:lnTo>
                  <a:lnTo>
                    <a:pt x="2760" y="342"/>
                  </a:lnTo>
                  <a:lnTo>
                    <a:pt x="2753" y="338"/>
                  </a:lnTo>
                  <a:lnTo>
                    <a:pt x="2747" y="335"/>
                  </a:lnTo>
                  <a:lnTo>
                    <a:pt x="2742" y="331"/>
                  </a:lnTo>
                  <a:lnTo>
                    <a:pt x="2736" y="326"/>
                  </a:lnTo>
                  <a:lnTo>
                    <a:pt x="2732" y="321"/>
                  </a:lnTo>
                  <a:lnTo>
                    <a:pt x="2728" y="316"/>
                  </a:lnTo>
                  <a:lnTo>
                    <a:pt x="2725" y="312"/>
                  </a:lnTo>
                  <a:lnTo>
                    <a:pt x="2723" y="307"/>
                  </a:lnTo>
                  <a:lnTo>
                    <a:pt x="2721" y="301"/>
                  </a:lnTo>
                  <a:lnTo>
                    <a:pt x="2720" y="297"/>
                  </a:lnTo>
                  <a:lnTo>
                    <a:pt x="2719" y="293"/>
                  </a:lnTo>
                  <a:lnTo>
                    <a:pt x="2720" y="287"/>
                  </a:lnTo>
                  <a:lnTo>
                    <a:pt x="2721" y="281"/>
                  </a:lnTo>
                  <a:lnTo>
                    <a:pt x="2724" y="277"/>
                  </a:lnTo>
                  <a:lnTo>
                    <a:pt x="2727" y="274"/>
                  </a:lnTo>
                  <a:lnTo>
                    <a:pt x="2731" y="271"/>
                  </a:lnTo>
                  <a:lnTo>
                    <a:pt x="2735" y="269"/>
                  </a:lnTo>
                  <a:lnTo>
                    <a:pt x="2740" y="268"/>
                  </a:lnTo>
                  <a:lnTo>
                    <a:pt x="2746" y="267"/>
                  </a:lnTo>
                  <a:lnTo>
                    <a:pt x="2750" y="268"/>
                  </a:lnTo>
                  <a:lnTo>
                    <a:pt x="2755" y="269"/>
                  </a:lnTo>
                  <a:lnTo>
                    <a:pt x="2759" y="270"/>
                  </a:lnTo>
                  <a:lnTo>
                    <a:pt x="2763" y="272"/>
                  </a:lnTo>
                  <a:lnTo>
                    <a:pt x="2767" y="274"/>
                  </a:lnTo>
                  <a:lnTo>
                    <a:pt x="2769" y="277"/>
                  </a:lnTo>
                  <a:lnTo>
                    <a:pt x="2772" y="281"/>
                  </a:lnTo>
                  <a:lnTo>
                    <a:pt x="2774" y="285"/>
                  </a:lnTo>
                  <a:lnTo>
                    <a:pt x="2776" y="291"/>
                  </a:lnTo>
                  <a:lnTo>
                    <a:pt x="2779" y="296"/>
                  </a:lnTo>
                  <a:lnTo>
                    <a:pt x="2783" y="301"/>
                  </a:lnTo>
                  <a:lnTo>
                    <a:pt x="2786" y="306"/>
                  </a:lnTo>
                  <a:lnTo>
                    <a:pt x="2791" y="310"/>
                  </a:lnTo>
                  <a:lnTo>
                    <a:pt x="2795" y="312"/>
                  </a:lnTo>
                  <a:lnTo>
                    <a:pt x="2802" y="314"/>
                  </a:lnTo>
                  <a:lnTo>
                    <a:pt x="2808" y="314"/>
                  </a:lnTo>
                  <a:lnTo>
                    <a:pt x="2813" y="314"/>
                  </a:lnTo>
                  <a:lnTo>
                    <a:pt x="2818" y="313"/>
                  </a:lnTo>
                  <a:lnTo>
                    <a:pt x="2823" y="310"/>
                  </a:lnTo>
                  <a:lnTo>
                    <a:pt x="2827" y="307"/>
                  </a:lnTo>
                  <a:lnTo>
                    <a:pt x="2830" y="302"/>
                  </a:lnTo>
                  <a:lnTo>
                    <a:pt x="2832" y="298"/>
                  </a:lnTo>
                  <a:lnTo>
                    <a:pt x="2834" y="293"/>
                  </a:lnTo>
                  <a:lnTo>
                    <a:pt x="2834" y="287"/>
                  </a:lnTo>
                  <a:lnTo>
                    <a:pt x="2834" y="282"/>
                  </a:lnTo>
                  <a:lnTo>
                    <a:pt x="2833" y="278"/>
                  </a:lnTo>
                  <a:lnTo>
                    <a:pt x="2832" y="274"/>
                  </a:lnTo>
                  <a:lnTo>
                    <a:pt x="2830" y="270"/>
                  </a:lnTo>
                  <a:lnTo>
                    <a:pt x="2825" y="263"/>
                  </a:lnTo>
                  <a:lnTo>
                    <a:pt x="2817" y="258"/>
                  </a:lnTo>
                  <a:lnTo>
                    <a:pt x="2799" y="249"/>
                  </a:lnTo>
                  <a:lnTo>
                    <a:pt x="2779" y="239"/>
                  </a:lnTo>
                  <a:lnTo>
                    <a:pt x="2769" y="234"/>
                  </a:lnTo>
                  <a:lnTo>
                    <a:pt x="2759" y="229"/>
                  </a:lnTo>
                  <a:lnTo>
                    <a:pt x="2750" y="222"/>
                  </a:lnTo>
                  <a:lnTo>
                    <a:pt x="2742" y="216"/>
                  </a:lnTo>
                  <a:lnTo>
                    <a:pt x="2737" y="212"/>
                  </a:lnTo>
                  <a:lnTo>
                    <a:pt x="2734" y="208"/>
                  </a:lnTo>
                  <a:lnTo>
                    <a:pt x="2731" y="202"/>
                  </a:lnTo>
                  <a:lnTo>
                    <a:pt x="2729" y="198"/>
                  </a:lnTo>
                  <a:lnTo>
                    <a:pt x="2727" y="193"/>
                  </a:lnTo>
                  <a:lnTo>
                    <a:pt x="2726" y="187"/>
                  </a:lnTo>
                  <a:lnTo>
                    <a:pt x="2725" y="180"/>
                  </a:lnTo>
                  <a:lnTo>
                    <a:pt x="2724" y="174"/>
                  </a:lnTo>
                  <a:lnTo>
                    <a:pt x="2725" y="166"/>
                  </a:lnTo>
                  <a:lnTo>
                    <a:pt x="2726" y="158"/>
                  </a:lnTo>
                  <a:lnTo>
                    <a:pt x="2728" y="151"/>
                  </a:lnTo>
                  <a:lnTo>
                    <a:pt x="2730" y="145"/>
                  </a:lnTo>
                  <a:lnTo>
                    <a:pt x="2734" y="138"/>
                  </a:lnTo>
                  <a:lnTo>
                    <a:pt x="2737" y="133"/>
                  </a:lnTo>
                  <a:lnTo>
                    <a:pt x="2743" y="128"/>
                  </a:lnTo>
                  <a:lnTo>
                    <a:pt x="2748" y="123"/>
                  </a:lnTo>
                  <a:lnTo>
                    <a:pt x="2754" y="119"/>
                  </a:lnTo>
                  <a:lnTo>
                    <a:pt x="2760" y="115"/>
                  </a:lnTo>
                  <a:lnTo>
                    <a:pt x="2767" y="113"/>
                  </a:lnTo>
                  <a:lnTo>
                    <a:pt x="2774" y="110"/>
                  </a:lnTo>
                  <a:lnTo>
                    <a:pt x="2783" y="108"/>
                  </a:lnTo>
                  <a:lnTo>
                    <a:pt x="2791" y="107"/>
                  </a:lnTo>
                  <a:lnTo>
                    <a:pt x="2799" y="106"/>
                  </a:lnTo>
                  <a:lnTo>
                    <a:pt x="2809" y="106"/>
                  </a:lnTo>
                  <a:lnTo>
                    <a:pt x="2818" y="106"/>
                  </a:lnTo>
                  <a:lnTo>
                    <a:pt x="2828" y="107"/>
                  </a:lnTo>
                  <a:lnTo>
                    <a:pt x="2836" y="109"/>
                  </a:lnTo>
                  <a:lnTo>
                    <a:pt x="2844" y="111"/>
                  </a:lnTo>
                  <a:lnTo>
                    <a:pt x="2851" y="113"/>
                  </a:lnTo>
                  <a:lnTo>
                    <a:pt x="2857" y="116"/>
                  </a:lnTo>
                  <a:lnTo>
                    <a:pt x="2864" y="119"/>
                  </a:lnTo>
                  <a:lnTo>
                    <a:pt x="2869" y="122"/>
                  </a:lnTo>
                  <a:lnTo>
                    <a:pt x="2873" y="127"/>
                  </a:lnTo>
                  <a:lnTo>
                    <a:pt x="2877" y="131"/>
                  </a:lnTo>
                  <a:lnTo>
                    <a:pt x="2880" y="135"/>
                  </a:lnTo>
                  <a:lnTo>
                    <a:pt x="2884" y="139"/>
                  </a:lnTo>
                  <a:lnTo>
                    <a:pt x="2886" y="143"/>
                  </a:lnTo>
                  <a:lnTo>
                    <a:pt x="2887" y="148"/>
                  </a:lnTo>
                  <a:lnTo>
                    <a:pt x="2888" y="152"/>
                  </a:lnTo>
                  <a:lnTo>
                    <a:pt x="2888" y="156"/>
                  </a:lnTo>
                  <a:lnTo>
                    <a:pt x="2888" y="162"/>
                  </a:lnTo>
                  <a:lnTo>
                    <a:pt x="2887" y="167"/>
                  </a:lnTo>
                  <a:lnTo>
                    <a:pt x="2885" y="171"/>
                  </a:lnTo>
                  <a:lnTo>
                    <a:pt x="2882" y="174"/>
                  </a:lnTo>
                  <a:lnTo>
                    <a:pt x="2878" y="177"/>
                  </a:lnTo>
                  <a:lnTo>
                    <a:pt x="2874" y="178"/>
                  </a:lnTo>
                  <a:lnTo>
                    <a:pt x="2869" y="179"/>
                  </a:lnTo>
                  <a:lnTo>
                    <a:pt x="2865" y="180"/>
                  </a:lnTo>
                  <a:lnTo>
                    <a:pt x="2860" y="179"/>
                  </a:lnTo>
                  <a:lnTo>
                    <a:pt x="2856" y="179"/>
                  </a:lnTo>
                  <a:lnTo>
                    <a:pt x="2852" y="177"/>
                  </a:lnTo>
                  <a:lnTo>
                    <a:pt x="2849" y="175"/>
                  </a:lnTo>
                  <a:lnTo>
                    <a:pt x="2846" y="173"/>
                  </a:lnTo>
                  <a:lnTo>
                    <a:pt x="2843" y="170"/>
                  </a:lnTo>
                  <a:lnTo>
                    <a:pt x="2840" y="167"/>
                  </a:lnTo>
                  <a:lnTo>
                    <a:pt x="2838" y="162"/>
                  </a:lnTo>
                  <a:lnTo>
                    <a:pt x="2833" y="153"/>
                  </a:lnTo>
                  <a:lnTo>
                    <a:pt x="2827" y="145"/>
                  </a:lnTo>
                  <a:lnTo>
                    <a:pt x="2824" y="141"/>
                  </a:lnTo>
                  <a:lnTo>
                    <a:pt x="2818" y="139"/>
                  </a:lnTo>
                  <a:lnTo>
                    <a:pt x="2814" y="137"/>
                  </a:lnTo>
                  <a:lnTo>
                    <a:pt x="2808" y="137"/>
                  </a:lnTo>
                  <a:lnTo>
                    <a:pt x="2803" y="137"/>
                  </a:lnTo>
                  <a:lnTo>
                    <a:pt x="2797" y="138"/>
                  </a:lnTo>
                  <a:lnTo>
                    <a:pt x="2792" y="140"/>
                  </a:lnTo>
                  <a:lnTo>
                    <a:pt x="2789" y="143"/>
                  </a:lnTo>
                  <a:lnTo>
                    <a:pt x="2786" y="148"/>
                  </a:lnTo>
                  <a:lnTo>
                    <a:pt x="2784" y="152"/>
                  </a:lnTo>
                  <a:lnTo>
                    <a:pt x="2783" y="157"/>
                  </a:lnTo>
                  <a:lnTo>
                    <a:pt x="2782" y="163"/>
                  </a:lnTo>
                  <a:lnTo>
                    <a:pt x="2783" y="168"/>
                  </a:lnTo>
                  <a:lnTo>
                    <a:pt x="2784" y="172"/>
                  </a:lnTo>
                  <a:lnTo>
                    <a:pt x="2785" y="176"/>
                  </a:lnTo>
                  <a:lnTo>
                    <a:pt x="2787" y="179"/>
                  </a:lnTo>
                  <a:lnTo>
                    <a:pt x="2792" y="186"/>
                  </a:lnTo>
                  <a:lnTo>
                    <a:pt x="2799" y="191"/>
                  </a:lnTo>
                  <a:lnTo>
                    <a:pt x="2817" y="200"/>
                  </a:lnTo>
                  <a:lnTo>
                    <a:pt x="2838" y="209"/>
                  </a:lnTo>
                  <a:lnTo>
                    <a:pt x="2849" y="214"/>
                  </a:lnTo>
                  <a:lnTo>
                    <a:pt x="2859" y="219"/>
                  </a:lnTo>
                  <a:lnTo>
                    <a:pt x="2869" y="226"/>
                  </a:lnTo>
                  <a:lnTo>
                    <a:pt x="2877" y="233"/>
                  </a:lnTo>
                  <a:lnTo>
                    <a:pt x="2880" y="237"/>
                  </a:lnTo>
                  <a:lnTo>
                    <a:pt x="2885" y="241"/>
                  </a:lnTo>
                  <a:lnTo>
                    <a:pt x="2887" y="247"/>
                  </a:lnTo>
                  <a:lnTo>
                    <a:pt x="2890" y="252"/>
                  </a:lnTo>
                  <a:lnTo>
                    <a:pt x="2892" y="258"/>
                  </a:lnTo>
                  <a:lnTo>
                    <a:pt x="2893" y="263"/>
                  </a:lnTo>
                  <a:lnTo>
                    <a:pt x="2894" y="271"/>
                  </a:lnTo>
                  <a:lnTo>
                    <a:pt x="2894" y="278"/>
                  </a:lnTo>
                  <a:lnTo>
                    <a:pt x="2894" y="286"/>
                  </a:lnTo>
                  <a:lnTo>
                    <a:pt x="2893" y="293"/>
                  </a:lnTo>
                  <a:lnTo>
                    <a:pt x="2891" y="300"/>
                  </a:lnTo>
                  <a:lnTo>
                    <a:pt x="2889" y="308"/>
                  </a:lnTo>
                  <a:lnTo>
                    <a:pt x="2886" y="314"/>
                  </a:lnTo>
                  <a:lnTo>
                    <a:pt x="2882" y="320"/>
                  </a:lnTo>
                  <a:lnTo>
                    <a:pt x="2877" y="326"/>
                  </a:lnTo>
                  <a:lnTo>
                    <a:pt x="2872" y="331"/>
                  </a:lnTo>
                  <a:lnTo>
                    <a:pt x="2866" y="335"/>
                  </a:lnTo>
                  <a:lnTo>
                    <a:pt x="2859" y="339"/>
                  </a:lnTo>
                  <a:lnTo>
                    <a:pt x="2852" y="342"/>
                  </a:lnTo>
                  <a:lnTo>
                    <a:pt x="2845" y="346"/>
                  </a:lnTo>
                  <a:lnTo>
                    <a:pt x="2836" y="348"/>
                  </a:lnTo>
                  <a:lnTo>
                    <a:pt x="2828" y="350"/>
                  </a:lnTo>
                  <a:lnTo>
                    <a:pt x="2818" y="351"/>
                  </a:lnTo>
                  <a:lnTo>
                    <a:pt x="2809" y="351"/>
                  </a:lnTo>
                  <a:close/>
                  <a:moveTo>
                    <a:pt x="3027" y="351"/>
                  </a:moveTo>
                  <a:lnTo>
                    <a:pt x="3017" y="351"/>
                  </a:lnTo>
                  <a:lnTo>
                    <a:pt x="3008" y="349"/>
                  </a:lnTo>
                  <a:lnTo>
                    <a:pt x="2998" y="347"/>
                  </a:lnTo>
                  <a:lnTo>
                    <a:pt x="2989" y="344"/>
                  </a:lnTo>
                  <a:lnTo>
                    <a:pt x="2980" y="339"/>
                  </a:lnTo>
                  <a:lnTo>
                    <a:pt x="2972" y="334"/>
                  </a:lnTo>
                  <a:lnTo>
                    <a:pt x="2965" y="328"/>
                  </a:lnTo>
                  <a:lnTo>
                    <a:pt x="2957" y="321"/>
                  </a:lnTo>
                  <a:lnTo>
                    <a:pt x="2951" y="313"/>
                  </a:lnTo>
                  <a:lnTo>
                    <a:pt x="2945" y="303"/>
                  </a:lnTo>
                  <a:lnTo>
                    <a:pt x="2939" y="294"/>
                  </a:lnTo>
                  <a:lnTo>
                    <a:pt x="2935" y="282"/>
                  </a:lnTo>
                  <a:lnTo>
                    <a:pt x="2932" y="271"/>
                  </a:lnTo>
                  <a:lnTo>
                    <a:pt x="2930" y="258"/>
                  </a:lnTo>
                  <a:lnTo>
                    <a:pt x="2928" y="243"/>
                  </a:lnTo>
                  <a:lnTo>
                    <a:pt x="2928" y="229"/>
                  </a:lnTo>
                  <a:lnTo>
                    <a:pt x="2928" y="215"/>
                  </a:lnTo>
                  <a:lnTo>
                    <a:pt x="2929" y="201"/>
                  </a:lnTo>
                  <a:lnTo>
                    <a:pt x="2932" y="189"/>
                  </a:lnTo>
                  <a:lnTo>
                    <a:pt x="2934" y="177"/>
                  </a:lnTo>
                  <a:lnTo>
                    <a:pt x="2938" y="166"/>
                  </a:lnTo>
                  <a:lnTo>
                    <a:pt x="2944" y="156"/>
                  </a:lnTo>
                  <a:lnTo>
                    <a:pt x="2949" y="147"/>
                  </a:lnTo>
                  <a:lnTo>
                    <a:pt x="2955" y="138"/>
                  </a:lnTo>
                  <a:lnTo>
                    <a:pt x="2962" y="131"/>
                  </a:lnTo>
                  <a:lnTo>
                    <a:pt x="2969" y="125"/>
                  </a:lnTo>
                  <a:lnTo>
                    <a:pt x="2977" y="118"/>
                  </a:lnTo>
                  <a:lnTo>
                    <a:pt x="2987" y="114"/>
                  </a:lnTo>
                  <a:lnTo>
                    <a:pt x="2996" y="110"/>
                  </a:lnTo>
                  <a:lnTo>
                    <a:pt x="3007" y="108"/>
                  </a:lnTo>
                  <a:lnTo>
                    <a:pt x="3017" y="106"/>
                  </a:lnTo>
                  <a:lnTo>
                    <a:pt x="3029" y="106"/>
                  </a:lnTo>
                  <a:lnTo>
                    <a:pt x="3039" y="106"/>
                  </a:lnTo>
                  <a:lnTo>
                    <a:pt x="3049" y="107"/>
                  </a:lnTo>
                  <a:lnTo>
                    <a:pt x="3057" y="109"/>
                  </a:lnTo>
                  <a:lnTo>
                    <a:pt x="3066" y="112"/>
                  </a:lnTo>
                  <a:lnTo>
                    <a:pt x="3073" y="115"/>
                  </a:lnTo>
                  <a:lnTo>
                    <a:pt x="3081" y="118"/>
                  </a:lnTo>
                  <a:lnTo>
                    <a:pt x="3087" y="122"/>
                  </a:lnTo>
                  <a:lnTo>
                    <a:pt x="3092" y="127"/>
                  </a:lnTo>
                  <a:lnTo>
                    <a:pt x="3096" y="131"/>
                  </a:lnTo>
                  <a:lnTo>
                    <a:pt x="3101" y="136"/>
                  </a:lnTo>
                  <a:lnTo>
                    <a:pt x="3105" y="141"/>
                  </a:lnTo>
                  <a:lnTo>
                    <a:pt x="3107" y="146"/>
                  </a:lnTo>
                  <a:lnTo>
                    <a:pt x="3110" y="151"/>
                  </a:lnTo>
                  <a:lnTo>
                    <a:pt x="3111" y="156"/>
                  </a:lnTo>
                  <a:lnTo>
                    <a:pt x="3112" y="160"/>
                  </a:lnTo>
                  <a:lnTo>
                    <a:pt x="3112" y="165"/>
                  </a:lnTo>
                  <a:lnTo>
                    <a:pt x="3112" y="171"/>
                  </a:lnTo>
                  <a:lnTo>
                    <a:pt x="3111" y="176"/>
                  </a:lnTo>
                  <a:lnTo>
                    <a:pt x="3108" y="181"/>
                  </a:lnTo>
                  <a:lnTo>
                    <a:pt x="3106" y="186"/>
                  </a:lnTo>
                  <a:lnTo>
                    <a:pt x="3102" y="189"/>
                  </a:lnTo>
                  <a:lnTo>
                    <a:pt x="3096" y="191"/>
                  </a:lnTo>
                  <a:lnTo>
                    <a:pt x="3091" y="193"/>
                  </a:lnTo>
                  <a:lnTo>
                    <a:pt x="3084" y="193"/>
                  </a:lnTo>
                  <a:lnTo>
                    <a:pt x="3078" y="193"/>
                  </a:lnTo>
                  <a:lnTo>
                    <a:pt x="3074" y="191"/>
                  </a:lnTo>
                  <a:lnTo>
                    <a:pt x="3070" y="189"/>
                  </a:lnTo>
                  <a:lnTo>
                    <a:pt x="3067" y="187"/>
                  </a:lnTo>
                  <a:lnTo>
                    <a:pt x="3064" y="182"/>
                  </a:lnTo>
                  <a:lnTo>
                    <a:pt x="3062" y="179"/>
                  </a:lnTo>
                  <a:lnTo>
                    <a:pt x="3059" y="175"/>
                  </a:lnTo>
                  <a:lnTo>
                    <a:pt x="3058" y="171"/>
                  </a:lnTo>
                  <a:lnTo>
                    <a:pt x="3054" y="161"/>
                  </a:lnTo>
                  <a:lnTo>
                    <a:pt x="3049" y="152"/>
                  </a:lnTo>
                  <a:lnTo>
                    <a:pt x="3045" y="148"/>
                  </a:lnTo>
                  <a:lnTo>
                    <a:pt x="3039" y="143"/>
                  </a:lnTo>
                  <a:lnTo>
                    <a:pt x="3033" y="141"/>
                  </a:lnTo>
                  <a:lnTo>
                    <a:pt x="3026" y="140"/>
                  </a:lnTo>
                  <a:lnTo>
                    <a:pt x="3022" y="141"/>
                  </a:lnTo>
                  <a:lnTo>
                    <a:pt x="3018" y="141"/>
                  </a:lnTo>
                  <a:lnTo>
                    <a:pt x="3014" y="143"/>
                  </a:lnTo>
                  <a:lnTo>
                    <a:pt x="3010" y="146"/>
                  </a:lnTo>
                  <a:lnTo>
                    <a:pt x="3004" y="151"/>
                  </a:lnTo>
                  <a:lnTo>
                    <a:pt x="2997" y="158"/>
                  </a:lnTo>
                  <a:lnTo>
                    <a:pt x="2993" y="169"/>
                  </a:lnTo>
                  <a:lnTo>
                    <a:pt x="2989" y="180"/>
                  </a:lnTo>
                  <a:lnTo>
                    <a:pt x="2987" y="195"/>
                  </a:lnTo>
                  <a:lnTo>
                    <a:pt x="2986" y="211"/>
                  </a:lnTo>
                  <a:lnTo>
                    <a:pt x="2987" y="228"/>
                  </a:lnTo>
                  <a:lnTo>
                    <a:pt x="2989" y="243"/>
                  </a:lnTo>
                  <a:lnTo>
                    <a:pt x="2991" y="251"/>
                  </a:lnTo>
                  <a:lnTo>
                    <a:pt x="2993" y="258"/>
                  </a:lnTo>
                  <a:lnTo>
                    <a:pt x="2996" y="266"/>
                  </a:lnTo>
                  <a:lnTo>
                    <a:pt x="2999" y="272"/>
                  </a:lnTo>
                  <a:lnTo>
                    <a:pt x="3004" y="277"/>
                  </a:lnTo>
                  <a:lnTo>
                    <a:pt x="3008" y="282"/>
                  </a:lnTo>
                  <a:lnTo>
                    <a:pt x="3012" y="287"/>
                  </a:lnTo>
                  <a:lnTo>
                    <a:pt x="3017" y="291"/>
                  </a:lnTo>
                  <a:lnTo>
                    <a:pt x="3023" y="294"/>
                  </a:lnTo>
                  <a:lnTo>
                    <a:pt x="3029" y="296"/>
                  </a:lnTo>
                  <a:lnTo>
                    <a:pt x="3035" y="297"/>
                  </a:lnTo>
                  <a:lnTo>
                    <a:pt x="3043" y="298"/>
                  </a:lnTo>
                  <a:lnTo>
                    <a:pt x="3051" y="297"/>
                  </a:lnTo>
                  <a:lnTo>
                    <a:pt x="3058" y="295"/>
                  </a:lnTo>
                  <a:lnTo>
                    <a:pt x="3065" y="292"/>
                  </a:lnTo>
                  <a:lnTo>
                    <a:pt x="3070" y="288"/>
                  </a:lnTo>
                  <a:lnTo>
                    <a:pt x="3079" y="278"/>
                  </a:lnTo>
                  <a:lnTo>
                    <a:pt x="3086" y="267"/>
                  </a:lnTo>
                  <a:lnTo>
                    <a:pt x="3089" y="263"/>
                  </a:lnTo>
                  <a:lnTo>
                    <a:pt x="3092" y="260"/>
                  </a:lnTo>
                  <a:lnTo>
                    <a:pt x="3096" y="259"/>
                  </a:lnTo>
                  <a:lnTo>
                    <a:pt x="3101" y="258"/>
                  </a:lnTo>
                  <a:lnTo>
                    <a:pt x="3104" y="259"/>
                  </a:lnTo>
                  <a:lnTo>
                    <a:pt x="3106" y="259"/>
                  </a:lnTo>
                  <a:lnTo>
                    <a:pt x="3108" y="261"/>
                  </a:lnTo>
                  <a:lnTo>
                    <a:pt x="3110" y="262"/>
                  </a:lnTo>
                  <a:lnTo>
                    <a:pt x="3112" y="268"/>
                  </a:lnTo>
                  <a:lnTo>
                    <a:pt x="3113" y="273"/>
                  </a:lnTo>
                  <a:lnTo>
                    <a:pt x="3113" y="280"/>
                  </a:lnTo>
                  <a:lnTo>
                    <a:pt x="3112" y="287"/>
                  </a:lnTo>
                  <a:lnTo>
                    <a:pt x="3110" y="293"/>
                  </a:lnTo>
                  <a:lnTo>
                    <a:pt x="3107" y="300"/>
                  </a:lnTo>
                  <a:lnTo>
                    <a:pt x="3104" y="307"/>
                  </a:lnTo>
                  <a:lnTo>
                    <a:pt x="3099" y="313"/>
                  </a:lnTo>
                  <a:lnTo>
                    <a:pt x="3095" y="319"/>
                  </a:lnTo>
                  <a:lnTo>
                    <a:pt x="3090" y="325"/>
                  </a:lnTo>
                  <a:lnTo>
                    <a:pt x="3084" y="331"/>
                  </a:lnTo>
                  <a:lnTo>
                    <a:pt x="3077" y="335"/>
                  </a:lnTo>
                  <a:lnTo>
                    <a:pt x="3070" y="340"/>
                  </a:lnTo>
                  <a:lnTo>
                    <a:pt x="3063" y="344"/>
                  </a:lnTo>
                  <a:lnTo>
                    <a:pt x="3054" y="347"/>
                  </a:lnTo>
                  <a:lnTo>
                    <a:pt x="3046" y="349"/>
                  </a:lnTo>
                  <a:lnTo>
                    <a:pt x="3036" y="351"/>
                  </a:lnTo>
                  <a:lnTo>
                    <a:pt x="3027" y="351"/>
                  </a:lnTo>
                  <a:close/>
                  <a:moveTo>
                    <a:pt x="3337" y="346"/>
                  </a:moveTo>
                  <a:lnTo>
                    <a:pt x="3292" y="346"/>
                  </a:lnTo>
                  <a:lnTo>
                    <a:pt x="3288" y="345"/>
                  </a:lnTo>
                  <a:lnTo>
                    <a:pt x="3286" y="342"/>
                  </a:lnTo>
                  <a:lnTo>
                    <a:pt x="3284" y="339"/>
                  </a:lnTo>
                  <a:lnTo>
                    <a:pt x="3284" y="336"/>
                  </a:lnTo>
                  <a:lnTo>
                    <a:pt x="3284" y="182"/>
                  </a:lnTo>
                  <a:lnTo>
                    <a:pt x="3283" y="174"/>
                  </a:lnTo>
                  <a:lnTo>
                    <a:pt x="3281" y="167"/>
                  </a:lnTo>
                  <a:lnTo>
                    <a:pt x="3277" y="160"/>
                  </a:lnTo>
                  <a:lnTo>
                    <a:pt x="3274" y="155"/>
                  </a:lnTo>
                  <a:lnTo>
                    <a:pt x="3269" y="151"/>
                  </a:lnTo>
                  <a:lnTo>
                    <a:pt x="3264" y="148"/>
                  </a:lnTo>
                  <a:lnTo>
                    <a:pt x="3257" y="147"/>
                  </a:lnTo>
                  <a:lnTo>
                    <a:pt x="3250" y="146"/>
                  </a:lnTo>
                  <a:lnTo>
                    <a:pt x="3245" y="146"/>
                  </a:lnTo>
                  <a:lnTo>
                    <a:pt x="3239" y="147"/>
                  </a:lnTo>
                  <a:lnTo>
                    <a:pt x="3234" y="148"/>
                  </a:lnTo>
                  <a:lnTo>
                    <a:pt x="3230" y="150"/>
                  </a:lnTo>
                  <a:lnTo>
                    <a:pt x="3223" y="154"/>
                  </a:lnTo>
                  <a:lnTo>
                    <a:pt x="3215" y="160"/>
                  </a:lnTo>
                  <a:lnTo>
                    <a:pt x="3215" y="336"/>
                  </a:lnTo>
                  <a:lnTo>
                    <a:pt x="3215" y="339"/>
                  </a:lnTo>
                  <a:lnTo>
                    <a:pt x="3213" y="342"/>
                  </a:lnTo>
                  <a:lnTo>
                    <a:pt x="3211" y="345"/>
                  </a:lnTo>
                  <a:lnTo>
                    <a:pt x="3207" y="346"/>
                  </a:lnTo>
                  <a:lnTo>
                    <a:pt x="3162" y="346"/>
                  </a:lnTo>
                  <a:lnTo>
                    <a:pt x="3157" y="345"/>
                  </a:lnTo>
                  <a:lnTo>
                    <a:pt x="3154" y="342"/>
                  </a:lnTo>
                  <a:lnTo>
                    <a:pt x="3153" y="339"/>
                  </a:lnTo>
                  <a:lnTo>
                    <a:pt x="3153" y="336"/>
                  </a:lnTo>
                  <a:lnTo>
                    <a:pt x="3153" y="10"/>
                  </a:lnTo>
                  <a:lnTo>
                    <a:pt x="3153" y="6"/>
                  </a:lnTo>
                  <a:lnTo>
                    <a:pt x="3154" y="2"/>
                  </a:lnTo>
                  <a:lnTo>
                    <a:pt x="3157" y="0"/>
                  </a:lnTo>
                  <a:lnTo>
                    <a:pt x="3162" y="0"/>
                  </a:lnTo>
                  <a:lnTo>
                    <a:pt x="3207" y="0"/>
                  </a:lnTo>
                  <a:lnTo>
                    <a:pt x="3211" y="0"/>
                  </a:lnTo>
                  <a:lnTo>
                    <a:pt x="3213" y="2"/>
                  </a:lnTo>
                  <a:lnTo>
                    <a:pt x="3215" y="6"/>
                  </a:lnTo>
                  <a:lnTo>
                    <a:pt x="3215" y="10"/>
                  </a:lnTo>
                  <a:lnTo>
                    <a:pt x="3215" y="129"/>
                  </a:lnTo>
                  <a:lnTo>
                    <a:pt x="3221" y="125"/>
                  </a:lnTo>
                  <a:lnTo>
                    <a:pt x="3226" y="120"/>
                  </a:lnTo>
                  <a:lnTo>
                    <a:pt x="3232" y="116"/>
                  </a:lnTo>
                  <a:lnTo>
                    <a:pt x="3239" y="113"/>
                  </a:lnTo>
                  <a:lnTo>
                    <a:pt x="3248" y="110"/>
                  </a:lnTo>
                  <a:lnTo>
                    <a:pt x="3257" y="108"/>
                  </a:lnTo>
                  <a:lnTo>
                    <a:pt x="3267" y="106"/>
                  </a:lnTo>
                  <a:lnTo>
                    <a:pt x="3277" y="106"/>
                  </a:lnTo>
                  <a:lnTo>
                    <a:pt x="3285" y="106"/>
                  </a:lnTo>
                  <a:lnTo>
                    <a:pt x="3291" y="107"/>
                  </a:lnTo>
                  <a:lnTo>
                    <a:pt x="3297" y="108"/>
                  </a:lnTo>
                  <a:lnTo>
                    <a:pt x="3304" y="110"/>
                  </a:lnTo>
                  <a:lnTo>
                    <a:pt x="3310" y="112"/>
                  </a:lnTo>
                  <a:lnTo>
                    <a:pt x="3315" y="115"/>
                  </a:lnTo>
                  <a:lnTo>
                    <a:pt x="3321" y="119"/>
                  </a:lnTo>
                  <a:lnTo>
                    <a:pt x="3326" y="122"/>
                  </a:lnTo>
                  <a:lnTo>
                    <a:pt x="3330" y="128"/>
                  </a:lnTo>
                  <a:lnTo>
                    <a:pt x="3334" y="132"/>
                  </a:lnTo>
                  <a:lnTo>
                    <a:pt x="3337" y="138"/>
                  </a:lnTo>
                  <a:lnTo>
                    <a:pt x="3341" y="143"/>
                  </a:lnTo>
                  <a:lnTo>
                    <a:pt x="3343" y="150"/>
                  </a:lnTo>
                  <a:lnTo>
                    <a:pt x="3345" y="157"/>
                  </a:lnTo>
                  <a:lnTo>
                    <a:pt x="3346" y="165"/>
                  </a:lnTo>
                  <a:lnTo>
                    <a:pt x="3347" y="172"/>
                  </a:lnTo>
                  <a:lnTo>
                    <a:pt x="3347" y="336"/>
                  </a:lnTo>
                  <a:lnTo>
                    <a:pt x="3346" y="339"/>
                  </a:lnTo>
                  <a:lnTo>
                    <a:pt x="3345" y="342"/>
                  </a:lnTo>
                  <a:lnTo>
                    <a:pt x="3342" y="345"/>
                  </a:lnTo>
                  <a:lnTo>
                    <a:pt x="3337" y="346"/>
                  </a:lnTo>
                  <a:close/>
                  <a:moveTo>
                    <a:pt x="3480" y="234"/>
                  </a:moveTo>
                  <a:lnTo>
                    <a:pt x="3400" y="234"/>
                  </a:lnTo>
                  <a:lnTo>
                    <a:pt x="3395" y="234"/>
                  </a:lnTo>
                  <a:lnTo>
                    <a:pt x="3393" y="232"/>
                  </a:lnTo>
                  <a:lnTo>
                    <a:pt x="3391" y="229"/>
                  </a:lnTo>
                  <a:lnTo>
                    <a:pt x="3391" y="225"/>
                  </a:lnTo>
                  <a:lnTo>
                    <a:pt x="3391" y="197"/>
                  </a:lnTo>
                  <a:lnTo>
                    <a:pt x="3391" y="193"/>
                  </a:lnTo>
                  <a:lnTo>
                    <a:pt x="3393" y="190"/>
                  </a:lnTo>
                  <a:lnTo>
                    <a:pt x="3395" y="189"/>
                  </a:lnTo>
                  <a:lnTo>
                    <a:pt x="3400" y="188"/>
                  </a:lnTo>
                  <a:lnTo>
                    <a:pt x="3480" y="188"/>
                  </a:lnTo>
                  <a:lnTo>
                    <a:pt x="3484" y="189"/>
                  </a:lnTo>
                  <a:lnTo>
                    <a:pt x="3486" y="190"/>
                  </a:lnTo>
                  <a:lnTo>
                    <a:pt x="3488" y="193"/>
                  </a:lnTo>
                  <a:lnTo>
                    <a:pt x="3488" y="197"/>
                  </a:lnTo>
                  <a:lnTo>
                    <a:pt x="3488" y="225"/>
                  </a:lnTo>
                  <a:lnTo>
                    <a:pt x="3488" y="229"/>
                  </a:lnTo>
                  <a:lnTo>
                    <a:pt x="3486" y="232"/>
                  </a:lnTo>
                  <a:lnTo>
                    <a:pt x="3484" y="234"/>
                  </a:lnTo>
                  <a:lnTo>
                    <a:pt x="3480" y="234"/>
                  </a:lnTo>
                  <a:close/>
                  <a:moveTo>
                    <a:pt x="3694" y="73"/>
                  </a:moveTo>
                  <a:lnTo>
                    <a:pt x="3604" y="73"/>
                  </a:lnTo>
                  <a:lnTo>
                    <a:pt x="3604" y="158"/>
                  </a:lnTo>
                  <a:lnTo>
                    <a:pt x="3680" y="158"/>
                  </a:lnTo>
                  <a:lnTo>
                    <a:pt x="3683" y="159"/>
                  </a:lnTo>
                  <a:lnTo>
                    <a:pt x="3686" y="160"/>
                  </a:lnTo>
                  <a:lnTo>
                    <a:pt x="3687" y="163"/>
                  </a:lnTo>
                  <a:lnTo>
                    <a:pt x="3688" y="168"/>
                  </a:lnTo>
                  <a:lnTo>
                    <a:pt x="3688" y="194"/>
                  </a:lnTo>
                  <a:lnTo>
                    <a:pt x="3687" y="198"/>
                  </a:lnTo>
                  <a:lnTo>
                    <a:pt x="3686" y="201"/>
                  </a:lnTo>
                  <a:lnTo>
                    <a:pt x="3683" y="202"/>
                  </a:lnTo>
                  <a:lnTo>
                    <a:pt x="3680" y="203"/>
                  </a:lnTo>
                  <a:lnTo>
                    <a:pt x="3604" y="203"/>
                  </a:lnTo>
                  <a:lnTo>
                    <a:pt x="3604" y="336"/>
                  </a:lnTo>
                  <a:lnTo>
                    <a:pt x="3603" y="339"/>
                  </a:lnTo>
                  <a:lnTo>
                    <a:pt x="3602" y="342"/>
                  </a:lnTo>
                  <a:lnTo>
                    <a:pt x="3598" y="345"/>
                  </a:lnTo>
                  <a:lnTo>
                    <a:pt x="3595" y="346"/>
                  </a:lnTo>
                  <a:lnTo>
                    <a:pt x="3545" y="346"/>
                  </a:lnTo>
                  <a:lnTo>
                    <a:pt x="3541" y="345"/>
                  </a:lnTo>
                  <a:lnTo>
                    <a:pt x="3537" y="342"/>
                  </a:lnTo>
                  <a:lnTo>
                    <a:pt x="3536" y="339"/>
                  </a:lnTo>
                  <a:lnTo>
                    <a:pt x="3535" y="336"/>
                  </a:lnTo>
                  <a:lnTo>
                    <a:pt x="3535" y="36"/>
                  </a:lnTo>
                  <a:lnTo>
                    <a:pt x="3536" y="32"/>
                  </a:lnTo>
                  <a:lnTo>
                    <a:pt x="3537" y="29"/>
                  </a:lnTo>
                  <a:lnTo>
                    <a:pt x="3541" y="28"/>
                  </a:lnTo>
                  <a:lnTo>
                    <a:pt x="3545" y="27"/>
                  </a:lnTo>
                  <a:lnTo>
                    <a:pt x="3694" y="27"/>
                  </a:lnTo>
                  <a:lnTo>
                    <a:pt x="3699" y="28"/>
                  </a:lnTo>
                  <a:lnTo>
                    <a:pt x="3701" y="29"/>
                  </a:lnTo>
                  <a:lnTo>
                    <a:pt x="3703" y="32"/>
                  </a:lnTo>
                  <a:lnTo>
                    <a:pt x="3703" y="36"/>
                  </a:lnTo>
                  <a:lnTo>
                    <a:pt x="3703" y="63"/>
                  </a:lnTo>
                  <a:lnTo>
                    <a:pt x="3703" y="68"/>
                  </a:lnTo>
                  <a:lnTo>
                    <a:pt x="3701" y="71"/>
                  </a:lnTo>
                  <a:lnTo>
                    <a:pt x="3699" y="72"/>
                  </a:lnTo>
                  <a:lnTo>
                    <a:pt x="3694" y="73"/>
                  </a:lnTo>
                  <a:close/>
                  <a:moveTo>
                    <a:pt x="3867" y="172"/>
                  </a:moveTo>
                  <a:lnTo>
                    <a:pt x="3862" y="172"/>
                  </a:lnTo>
                  <a:lnTo>
                    <a:pt x="3859" y="171"/>
                  </a:lnTo>
                  <a:lnTo>
                    <a:pt x="3854" y="170"/>
                  </a:lnTo>
                  <a:lnTo>
                    <a:pt x="3851" y="168"/>
                  </a:lnTo>
                  <a:lnTo>
                    <a:pt x="3847" y="162"/>
                  </a:lnTo>
                  <a:lnTo>
                    <a:pt x="3843" y="157"/>
                  </a:lnTo>
                  <a:lnTo>
                    <a:pt x="3840" y="151"/>
                  </a:lnTo>
                  <a:lnTo>
                    <a:pt x="3835" y="146"/>
                  </a:lnTo>
                  <a:lnTo>
                    <a:pt x="3832" y="145"/>
                  </a:lnTo>
                  <a:lnTo>
                    <a:pt x="3830" y="142"/>
                  </a:lnTo>
                  <a:lnTo>
                    <a:pt x="3826" y="141"/>
                  </a:lnTo>
                  <a:lnTo>
                    <a:pt x="3822" y="141"/>
                  </a:lnTo>
                  <a:lnTo>
                    <a:pt x="3817" y="141"/>
                  </a:lnTo>
                  <a:lnTo>
                    <a:pt x="3813" y="142"/>
                  </a:lnTo>
                  <a:lnTo>
                    <a:pt x="3809" y="145"/>
                  </a:lnTo>
                  <a:lnTo>
                    <a:pt x="3806" y="147"/>
                  </a:lnTo>
                  <a:lnTo>
                    <a:pt x="3804" y="149"/>
                  </a:lnTo>
                  <a:lnTo>
                    <a:pt x="3802" y="152"/>
                  </a:lnTo>
                  <a:lnTo>
                    <a:pt x="3801" y="156"/>
                  </a:lnTo>
                  <a:lnTo>
                    <a:pt x="3801" y="160"/>
                  </a:lnTo>
                  <a:lnTo>
                    <a:pt x="3801" y="336"/>
                  </a:lnTo>
                  <a:lnTo>
                    <a:pt x="3800" y="339"/>
                  </a:lnTo>
                  <a:lnTo>
                    <a:pt x="3797" y="342"/>
                  </a:lnTo>
                  <a:lnTo>
                    <a:pt x="3795" y="345"/>
                  </a:lnTo>
                  <a:lnTo>
                    <a:pt x="3791" y="346"/>
                  </a:lnTo>
                  <a:lnTo>
                    <a:pt x="3746" y="346"/>
                  </a:lnTo>
                  <a:lnTo>
                    <a:pt x="3742" y="345"/>
                  </a:lnTo>
                  <a:lnTo>
                    <a:pt x="3740" y="342"/>
                  </a:lnTo>
                  <a:lnTo>
                    <a:pt x="3737" y="339"/>
                  </a:lnTo>
                  <a:lnTo>
                    <a:pt x="3737" y="336"/>
                  </a:lnTo>
                  <a:lnTo>
                    <a:pt x="3737" y="148"/>
                  </a:lnTo>
                  <a:lnTo>
                    <a:pt x="3737" y="142"/>
                  </a:lnTo>
                  <a:lnTo>
                    <a:pt x="3739" y="138"/>
                  </a:lnTo>
                  <a:lnTo>
                    <a:pt x="3740" y="134"/>
                  </a:lnTo>
                  <a:lnTo>
                    <a:pt x="3741" y="130"/>
                  </a:lnTo>
                  <a:lnTo>
                    <a:pt x="3744" y="127"/>
                  </a:lnTo>
                  <a:lnTo>
                    <a:pt x="3747" y="125"/>
                  </a:lnTo>
                  <a:lnTo>
                    <a:pt x="3750" y="121"/>
                  </a:lnTo>
                  <a:lnTo>
                    <a:pt x="3755" y="119"/>
                  </a:lnTo>
                  <a:lnTo>
                    <a:pt x="3768" y="114"/>
                  </a:lnTo>
                  <a:lnTo>
                    <a:pt x="3786" y="110"/>
                  </a:lnTo>
                  <a:lnTo>
                    <a:pt x="3806" y="107"/>
                  </a:lnTo>
                  <a:lnTo>
                    <a:pt x="3828" y="106"/>
                  </a:lnTo>
                  <a:lnTo>
                    <a:pt x="3844" y="107"/>
                  </a:lnTo>
                  <a:lnTo>
                    <a:pt x="3857" y="109"/>
                  </a:lnTo>
                  <a:lnTo>
                    <a:pt x="3868" y="112"/>
                  </a:lnTo>
                  <a:lnTo>
                    <a:pt x="3877" y="116"/>
                  </a:lnTo>
                  <a:lnTo>
                    <a:pt x="3884" y="122"/>
                  </a:lnTo>
                  <a:lnTo>
                    <a:pt x="3888" y="129"/>
                  </a:lnTo>
                  <a:lnTo>
                    <a:pt x="3891" y="136"/>
                  </a:lnTo>
                  <a:lnTo>
                    <a:pt x="3892" y="143"/>
                  </a:lnTo>
                  <a:lnTo>
                    <a:pt x="3891" y="150"/>
                  </a:lnTo>
                  <a:lnTo>
                    <a:pt x="3890" y="156"/>
                  </a:lnTo>
                  <a:lnTo>
                    <a:pt x="3888" y="160"/>
                  </a:lnTo>
                  <a:lnTo>
                    <a:pt x="3886" y="165"/>
                  </a:lnTo>
                  <a:lnTo>
                    <a:pt x="3882" y="168"/>
                  </a:lnTo>
                  <a:lnTo>
                    <a:pt x="3877" y="171"/>
                  </a:lnTo>
                  <a:lnTo>
                    <a:pt x="3873" y="172"/>
                  </a:lnTo>
                  <a:lnTo>
                    <a:pt x="3867" y="172"/>
                  </a:lnTo>
                  <a:close/>
                  <a:moveTo>
                    <a:pt x="4007" y="140"/>
                  </a:moveTo>
                  <a:lnTo>
                    <a:pt x="4002" y="141"/>
                  </a:lnTo>
                  <a:lnTo>
                    <a:pt x="3996" y="142"/>
                  </a:lnTo>
                  <a:lnTo>
                    <a:pt x="3992" y="143"/>
                  </a:lnTo>
                  <a:lnTo>
                    <a:pt x="3988" y="147"/>
                  </a:lnTo>
                  <a:lnTo>
                    <a:pt x="3984" y="150"/>
                  </a:lnTo>
                  <a:lnTo>
                    <a:pt x="3981" y="153"/>
                  </a:lnTo>
                  <a:lnTo>
                    <a:pt x="3978" y="157"/>
                  </a:lnTo>
                  <a:lnTo>
                    <a:pt x="3975" y="161"/>
                  </a:lnTo>
                  <a:lnTo>
                    <a:pt x="3971" y="171"/>
                  </a:lnTo>
                  <a:lnTo>
                    <a:pt x="3968" y="181"/>
                  </a:lnTo>
                  <a:lnTo>
                    <a:pt x="3966" y="193"/>
                  </a:lnTo>
                  <a:lnTo>
                    <a:pt x="3965" y="203"/>
                  </a:lnTo>
                  <a:lnTo>
                    <a:pt x="4044" y="190"/>
                  </a:lnTo>
                  <a:lnTo>
                    <a:pt x="4043" y="180"/>
                  </a:lnTo>
                  <a:lnTo>
                    <a:pt x="4042" y="172"/>
                  </a:lnTo>
                  <a:lnTo>
                    <a:pt x="4039" y="163"/>
                  </a:lnTo>
                  <a:lnTo>
                    <a:pt x="4035" y="156"/>
                  </a:lnTo>
                  <a:lnTo>
                    <a:pt x="4030" y="150"/>
                  </a:lnTo>
                  <a:lnTo>
                    <a:pt x="4024" y="145"/>
                  </a:lnTo>
                  <a:lnTo>
                    <a:pt x="4021" y="143"/>
                  </a:lnTo>
                  <a:lnTo>
                    <a:pt x="4016" y="141"/>
                  </a:lnTo>
                  <a:lnTo>
                    <a:pt x="4012" y="141"/>
                  </a:lnTo>
                  <a:lnTo>
                    <a:pt x="4007" y="140"/>
                  </a:lnTo>
                  <a:close/>
                  <a:moveTo>
                    <a:pt x="4014" y="351"/>
                  </a:moveTo>
                  <a:lnTo>
                    <a:pt x="4004" y="351"/>
                  </a:lnTo>
                  <a:lnTo>
                    <a:pt x="3993" y="349"/>
                  </a:lnTo>
                  <a:lnTo>
                    <a:pt x="3984" y="347"/>
                  </a:lnTo>
                  <a:lnTo>
                    <a:pt x="3974" y="344"/>
                  </a:lnTo>
                  <a:lnTo>
                    <a:pt x="3965" y="339"/>
                  </a:lnTo>
                  <a:lnTo>
                    <a:pt x="3956" y="335"/>
                  </a:lnTo>
                  <a:lnTo>
                    <a:pt x="3948" y="329"/>
                  </a:lnTo>
                  <a:lnTo>
                    <a:pt x="3941" y="321"/>
                  </a:lnTo>
                  <a:lnTo>
                    <a:pt x="3934" y="313"/>
                  </a:lnTo>
                  <a:lnTo>
                    <a:pt x="3928" y="305"/>
                  </a:lnTo>
                  <a:lnTo>
                    <a:pt x="3924" y="294"/>
                  </a:lnTo>
                  <a:lnTo>
                    <a:pt x="3919" y="282"/>
                  </a:lnTo>
                  <a:lnTo>
                    <a:pt x="3915" y="271"/>
                  </a:lnTo>
                  <a:lnTo>
                    <a:pt x="3913" y="257"/>
                  </a:lnTo>
                  <a:lnTo>
                    <a:pt x="3911" y="242"/>
                  </a:lnTo>
                  <a:lnTo>
                    <a:pt x="3911" y="227"/>
                  </a:lnTo>
                  <a:lnTo>
                    <a:pt x="3911" y="211"/>
                  </a:lnTo>
                  <a:lnTo>
                    <a:pt x="3913" y="197"/>
                  </a:lnTo>
                  <a:lnTo>
                    <a:pt x="3915" y="185"/>
                  </a:lnTo>
                  <a:lnTo>
                    <a:pt x="3920" y="172"/>
                  </a:lnTo>
                  <a:lnTo>
                    <a:pt x="3924" y="161"/>
                  </a:lnTo>
                  <a:lnTo>
                    <a:pt x="3929" y="151"/>
                  </a:lnTo>
                  <a:lnTo>
                    <a:pt x="3935" y="142"/>
                  </a:lnTo>
                  <a:lnTo>
                    <a:pt x="3942" y="135"/>
                  </a:lnTo>
                  <a:lnTo>
                    <a:pt x="3949" y="128"/>
                  </a:lnTo>
                  <a:lnTo>
                    <a:pt x="3957" y="121"/>
                  </a:lnTo>
                  <a:lnTo>
                    <a:pt x="3966" y="117"/>
                  </a:lnTo>
                  <a:lnTo>
                    <a:pt x="3974" y="113"/>
                  </a:lnTo>
                  <a:lnTo>
                    <a:pt x="3984" y="110"/>
                  </a:lnTo>
                  <a:lnTo>
                    <a:pt x="3994" y="108"/>
                  </a:lnTo>
                  <a:lnTo>
                    <a:pt x="4004" y="106"/>
                  </a:lnTo>
                  <a:lnTo>
                    <a:pt x="4014" y="106"/>
                  </a:lnTo>
                  <a:lnTo>
                    <a:pt x="4024" y="106"/>
                  </a:lnTo>
                  <a:lnTo>
                    <a:pt x="4033" y="108"/>
                  </a:lnTo>
                  <a:lnTo>
                    <a:pt x="4042" y="110"/>
                  </a:lnTo>
                  <a:lnTo>
                    <a:pt x="4050" y="113"/>
                  </a:lnTo>
                  <a:lnTo>
                    <a:pt x="4059" y="117"/>
                  </a:lnTo>
                  <a:lnTo>
                    <a:pt x="4066" y="121"/>
                  </a:lnTo>
                  <a:lnTo>
                    <a:pt x="4072" y="127"/>
                  </a:lnTo>
                  <a:lnTo>
                    <a:pt x="4079" y="133"/>
                  </a:lnTo>
                  <a:lnTo>
                    <a:pt x="4084" y="139"/>
                  </a:lnTo>
                  <a:lnTo>
                    <a:pt x="4089" y="147"/>
                  </a:lnTo>
                  <a:lnTo>
                    <a:pt x="4092" y="154"/>
                  </a:lnTo>
                  <a:lnTo>
                    <a:pt x="4096" y="161"/>
                  </a:lnTo>
                  <a:lnTo>
                    <a:pt x="4099" y="170"/>
                  </a:lnTo>
                  <a:lnTo>
                    <a:pt x="4101" y="179"/>
                  </a:lnTo>
                  <a:lnTo>
                    <a:pt x="4102" y="188"/>
                  </a:lnTo>
                  <a:lnTo>
                    <a:pt x="4103" y="197"/>
                  </a:lnTo>
                  <a:lnTo>
                    <a:pt x="4102" y="201"/>
                  </a:lnTo>
                  <a:lnTo>
                    <a:pt x="4102" y="206"/>
                  </a:lnTo>
                  <a:lnTo>
                    <a:pt x="4101" y="209"/>
                  </a:lnTo>
                  <a:lnTo>
                    <a:pt x="4099" y="211"/>
                  </a:lnTo>
                  <a:lnTo>
                    <a:pt x="4093" y="214"/>
                  </a:lnTo>
                  <a:lnTo>
                    <a:pt x="4087" y="216"/>
                  </a:lnTo>
                  <a:lnTo>
                    <a:pt x="3969" y="236"/>
                  </a:lnTo>
                  <a:lnTo>
                    <a:pt x="3971" y="249"/>
                  </a:lnTo>
                  <a:lnTo>
                    <a:pt x="3974" y="260"/>
                  </a:lnTo>
                  <a:lnTo>
                    <a:pt x="3980" y="271"/>
                  </a:lnTo>
                  <a:lnTo>
                    <a:pt x="3986" y="280"/>
                  </a:lnTo>
                  <a:lnTo>
                    <a:pt x="3989" y="285"/>
                  </a:lnTo>
                  <a:lnTo>
                    <a:pt x="3993" y="289"/>
                  </a:lnTo>
                  <a:lnTo>
                    <a:pt x="3999" y="292"/>
                  </a:lnTo>
                  <a:lnTo>
                    <a:pt x="4003" y="294"/>
                  </a:lnTo>
                  <a:lnTo>
                    <a:pt x="4008" y="296"/>
                  </a:lnTo>
                  <a:lnTo>
                    <a:pt x="4014" y="298"/>
                  </a:lnTo>
                  <a:lnTo>
                    <a:pt x="4021" y="299"/>
                  </a:lnTo>
                  <a:lnTo>
                    <a:pt x="4027" y="299"/>
                  </a:lnTo>
                  <a:lnTo>
                    <a:pt x="4035" y="298"/>
                  </a:lnTo>
                  <a:lnTo>
                    <a:pt x="4044" y="296"/>
                  </a:lnTo>
                  <a:lnTo>
                    <a:pt x="4051" y="293"/>
                  </a:lnTo>
                  <a:lnTo>
                    <a:pt x="4059" y="289"/>
                  </a:lnTo>
                  <a:lnTo>
                    <a:pt x="4064" y="283"/>
                  </a:lnTo>
                  <a:lnTo>
                    <a:pt x="4069" y="279"/>
                  </a:lnTo>
                  <a:lnTo>
                    <a:pt x="4074" y="274"/>
                  </a:lnTo>
                  <a:lnTo>
                    <a:pt x="4078" y="269"/>
                  </a:lnTo>
                  <a:lnTo>
                    <a:pt x="4080" y="266"/>
                  </a:lnTo>
                  <a:lnTo>
                    <a:pt x="4083" y="262"/>
                  </a:lnTo>
                  <a:lnTo>
                    <a:pt x="4087" y="261"/>
                  </a:lnTo>
                  <a:lnTo>
                    <a:pt x="4091" y="260"/>
                  </a:lnTo>
                  <a:lnTo>
                    <a:pt x="4093" y="260"/>
                  </a:lnTo>
                  <a:lnTo>
                    <a:pt x="4095" y="261"/>
                  </a:lnTo>
                  <a:lnTo>
                    <a:pt x="4098" y="262"/>
                  </a:lnTo>
                  <a:lnTo>
                    <a:pt x="4100" y="265"/>
                  </a:lnTo>
                  <a:lnTo>
                    <a:pt x="4103" y="269"/>
                  </a:lnTo>
                  <a:lnTo>
                    <a:pt x="4103" y="275"/>
                  </a:lnTo>
                  <a:lnTo>
                    <a:pt x="4103" y="281"/>
                  </a:lnTo>
                  <a:lnTo>
                    <a:pt x="4102" y="288"/>
                  </a:lnTo>
                  <a:lnTo>
                    <a:pt x="4100" y="294"/>
                  </a:lnTo>
                  <a:lnTo>
                    <a:pt x="4096" y="300"/>
                  </a:lnTo>
                  <a:lnTo>
                    <a:pt x="4093" y="308"/>
                  </a:lnTo>
                  <a:lnTo>
                    <a:pt x="4089" y="314"/>
                  </a:lnTo>
                  <a:lnTo>
                    <a:pt x="4084" y="319"/>
                  </a:lnTo>
                  <a:lnTo>
                    <a:pt x="4079" y="326"/>
                  </a:lnTo>
                  <a:lnTo>
                    <a:pt x="4072" y="331"/>
                  </a:lnTo>
                  <a:lnTo>
                    <a:pt x="4066" y="336"/>
                  </a:lnTo>
                  <a:lnTo>
                    <a:pt x="4059" y="340"/>
                  </a:lnTo>
                  <a:lnTo>
                    <a:pt x="4050" y="344"/>
                  </a:lnTo>
                  <a:lnTo>
                    <a:pt x="4043" y="347"/>
                  </a:lnTo>
                  <a:lnTo>
                    <a:pt x="4033" y="349"/>
                  </a:lnTo>
                  <a:lnTo>
                    <a:pt x="4024" y="351"/>
                  </a:lnTo>
                  <a:lnTo>
                    <a:pt x="4014" y="351"/>
                  </a:lnTo>
                  <a:close/>
                  <a:moveTo>
                    <a:pt x="4201" y="346"/>
                  </a:moveTo>
                  <a:lnTo>
                    <a:pt x="4155" y="346"/>
                  </a:lnTo>
                  <a:lnTo>
                    <a:pt x="4151" y="345"/>
                  </a:lnTo>
                  <a:lnTo>
                    <a:pt x="4149" y="342"/>
                  </a:lnTo>
                  <a:lnTo>
                    <a:pt x="4147" y="339"/>
                  </a:lnTo>
                  <a:lnTo>
                    <a:pt x="4147" y="336"/>
                  </a:lnTo>
                  <a:lnTo>
                    <a:pt x="4147" y="121"/>
                  </a:lnTo>
                  <a:lnTo>
                    <a:pt x="4147" y="117"/>
                  </a:lnTo>
                  <a:lnTo>
                    <a:pt x="4149" y="114"/>
                  </a:lnTo>
                  <a:lnTo>
                    <a:pt x="4151" y="112"/>
                  </a:lnTo>
                  <a:lnTo>
                    <a:pt x="4155" y="112"/>
                  </a:lnTo>
                  <a:lnTo>
                    <a:pt x="4201" y="112"/>
                  </a:lnTo>
                  <a:lnTo>
                    <a:pt x="4205" y="112"/>
                  </a:lnTo>
                  <a:lnTo>
                    <a:pt x="4208" y="114"/>
                  </a:lnTo>
                  <a:lnTo>
                    <a:pt x="4209" y="117"/>
                  </a:lnTo>
                  <a:lnTo>
                    <a:pt x="4210" y="121"/>
                  </a:lnTo>
                  <a:lnTo>
                    <a:pt x="4210" y="336"/>
                  </a:lnTo>
                  <a:lnTo>
                    <a:pt x="4209" y="339"/>
                  </a:lnTo>
                  <a:lnTo>
                    <a:pt x="4208" y="342"/>
                  </a:lnTo>
                  <a:lnTo>
                    <a:pt x="4205" y="345"/>
                  </a:lnTo>
                  <a:lnTo>
                    <a:pt x="4201" y="346"/>
                  </a:lnTo>
                  <a:close/>
                  <a:moveTo>
                    <a:pt x="4179" y="79"/>
                  </a:moveTo>
                  <a:lnTo>
                    <a:pt x="4171" y="79"/>
                  </a:lnTo>
                  <a:lnTo>
                    <a:pt x="4164" y="77"/>
                  </a:lnTo>
                  <a:lnTo>
                    <a:pt x="4159" y="75"/>
                  </a:lnTo>
                  <a:lnTo>
                    <a:pt x="4153" y="71"/>
                  </a:lnTo>
                  <a:lnTo>
                    <a:pt x="4149" y="67"/>
                  </a:lnTo>
                  <a:lnTo>
                    <a:pt x="4146" y="62"/>
                  </a:lnTo>
                  <a:lnTo>
                    <a:pt x="4145" y="57"/>
                  </a:lnTo>
                  <a:lnTo>
                    <a:pt x="4144" y="51"/>
                  </a:lnTo>
                  <a:lnTo>
                    <a:pt x="4145" y="46"/>
                  </a:lnTo>
                  <a:lnTo>
                    <a:pt x="4146" y="40"/>
                  </a:lnTo>
                  <a:lnTo>
                    <a:pt x="4149" y="35"/>
                  </a:lnTo>
                  <a:lnTo>
                    <a:pt x="4153" y="31"/>
                  </a:lnTo>
                  <a:lnTo>
                    <a:pt x="4159" y="28"/>
                  </a:lnTo>
                  <a:lnTo>
                    <a:pt x="4164" y="26"/>
                  </a:lnTo>
                  <a:lnTo>
                    <a:pt x="4171" y="23"/>
                  </a:lnTo>
                  <a:lnTo>
                    <a:pt x="4179" y="23"/>
                  </a:lnTo>
                  <a:lnTo>
                    <a:pt x="4186" y="23"/>
                  </a:lnTo>
                  <a:lnTo>
                    <a:pt x="4192" y="26"/>
                  </a:lnTo>
                  <a:lnTo>
                    <a:pt x="4199" y="28"/>
                  </a:lnTo>
                  <a:lnTo>
                    <a:pt x="4204" y="31"/>
                  </a:lnTo>
                  <a:lnTo>
                    <a:pt x="4207" y="35"/>
                  </a:lnTo>
                  <a:lnTo>
                    <a:pt x="4210" y="40"/>
                  </a:lnTo>
                  <a:lnTo>
                    <a:pt x="4212" y="46"/>
                  </a:lnTo>
                  <a:lnTo>
                    <a:pt x="4213" y="51"/>
                  </a:lnTo>
                  <a:lnTo>
                    <a:pt x="4212" y="57"/>
                  </a:lnTo>
                  <a:lnTo>
                    <a:pt x="4210" y="62"/>
                  </a:lnTo>
                  <a:lnTo>
                    <a:pt x="4207" y="67"/>
                  </a:lnTo>
                  <a:lnTo>
                    <a:pt x="4204" y="71"/>
                  </a:lnTo>
                  <a:lnTo>
                    <a:pt x="4199" y="75"/>
                  </a:lnTo>
                  <a:lnTo>
                    <a:pt x="4192" y="77"/>
                  </a:lnTo>
                  <a:lnTo>
                    <a:pt x="4186" y="79"/>
                  </a:lnTo>
                  <a:lnTo>
                    <a:pt x="4179" y="79"/>
                  </a:lnTo>
                  <a:close/>
                  <a:moveTo>
                    <a:pt x="4461" y="346"/>
                  </a:moveTo>
                  <a:lnTo>
                    <a:pt x="4411" y="346"/>
                  </a:lnTo>
                  <a:lnTo>
                    <a:pt x="4406" y="345"/>
                  </a:lnTo>
                  <a:lnTo>
                    <a:pt x="4403" y="344"/>
                  </a:lnTo>
                  <a:lnTo>
                    <a:pt x="4401" y="340"/>
                  </a:lnTo>
                  <a:lnTo>
                    <a:pt x="4398" y="336"/>
                  </a:lnTo>
                  <a:lnTo>
                    <a:pt x="4341" y="253"/>
                  </a:lnTo>
                  <a:lnTo>
                    <a:pt x="4332" y="237"/>
                  </a:lnTo>
                  <a:lnTo>
                    <a:pt x="4329" y="230"/>
                  </a:lnTo>
                  <a:lnTo>
                    <a:pt x="4328" y="230"/>
                  </a:lnTo>
                  <a:lnTo>
                    <a:pt x="4328" y="336"/>
                  </a:lnTo>
                  <a:lnTo>
                    <a:pt x="4328" y="339"/>
                  </a:lnTo>
                  <a:lnTo>
                    <a:pt x="4326" y="342"/>
                  </a:lnTo>
                  <a:lnTo>
                    <a:pt x="4324" y="345"/>
                  </a:lnTo>
                  <a:lnTo>
                    <a:pt x="4320" y="346"/>
                  </a:lnTo>
                  <a:lnTo>
                    <a:pt x="4274" y="346"/>
                  </a:lnTo>
                  <a:lnTo>
                    <a:pt x="4271" y="345"/>
                  </a:lnTo>
                  <a:lnTo>
                    <a:pt x="4268" y="342"/>
                  </a:lnTo>
                  <a:lnTo>
                    <a:pt x="4267" y="339"/>
                  </a:lnTo>
                  <a:lnTo>
                    <a:pt x="4266" y="336"/>
                  </a:lnTo>
                  <a:lnTo>
                    <a:pt x="4266" y="10"/>
                  </a:lnTo>
                  <a:lnTo>
                    <a:pt x="4267" y="6"/>
                  </a:lnTo>
                  <a:lnTo>
                    <a:pt x="4268" y="2"/>
                  </a:lnTo>
                  <a:lnTo>
                    <a:pt x="4271" y="0"/>
                  </a:lnTo>
                  <a:lnTo>
                    <a:pt x="4274" y="0"/>
                  </a:lnTo>
                  <a:lnTo>
                    <a:pt x="4320" y="0"/>
                  </a:lnTo>
                  <a:lnTo>
                    <a:pt x="4324" y="0"/>
                  </a:lnTo>
                  <a:lnTo>
                    <a:pt x="4326" y="2"/>
                  </a:lnTo>
                  <a:lnTo>
                    <a:pt x="4328" y="6"/>
                  </a:lnTo>
                  <a:lnTo>
                    <a:pt x="4328" y="10"/>
                  </a:lnTo>
                  <a:lnTo>
                    <a:pt x="4328" y="209"/>
                  </a:lnTo>
                  <a:lnTo>
                    <a:pt x="4329" y="209"/>
                  </a:lnTo>
                  <a:lnTo>
                    <a:pt x="4399" y="120"/>
                  </a:lnTo>
                  <a:lnTo>
                    <a:pt x="4401" y="116"/>
                  </a:lnTo>
                  <a:lnTo>
                    <a:pt x="4404" y="114"/>
                  </a:lnTo>
                  <a:lnTo>
                    <a:pt x="4407" y="112"/>
                  </a:lnTo>
                  <a:lnTo>
                    <a:pt x="4411" y="112"/>
                  </a:lnTo>
                  <a:lnTo>
                    <a:pt x="4453" y="112"/>
                  </a:lnTo>
                  <a:lnTo>
                    <a:pt x="4457" y="112"/>
                  </a:lnTo>
                  <a:lnTo>
                    <a:pt x="4460" y="114"/>
                  </a:lnTo>
                  <a:lnTo>
                    <a:pt x="4462" y="117"/>
                  </a:lnTo>
                  <a:lnTo>
                    <a:pt x="4462" y="121"/>
                  </a:lnTo>
                  <a:lnTo>
                    <a:pt x="4461" y="125"/>
                  </a:lnTo>
                  <a:lnTo>
                    <a:pt x="4459" y="128"/>
                  </a:lnTo>
                  <a:lnTo>
                    <a:pt x="4385" y="213"/>
                  </a:lnTo>
                  <a:lnTo>
                    <a:pt x="4467" y="329"/>
                  </a:lnTo>
                  <a:lnTo>
                    <a:pt x="4469" y="332"/>
                  </a:lnTo>
                  <a:lnTo>
                    <a:pt x="4469" y="336"/>
                  </a:lnTo>
                  <a:lnTo>
                    <a:pt x="4469" y="339"/>
                  </a:lnTo>
                  <a:lnTo>
                    <a:pt x="4467" y="342"/>
                  </a:lnTo>
                  <a:lnTo>
                    <a:pt x="4465" y="345"/>
                  </a:lnTo>
                  <a:lnTo>
                    <a:pt x="4461" y="346"/>
                  </a:lnTo>
                  <a:close/>
                  <a:moveTo>
                    <a:pt x="4558" y="346"/>
                  </a:moveTo>
                  <a:lnTo>
                    <a:pt x="4512" y="346"/>
                  </a:lnTo>
                  <a:lnTo>
                    <a:pt x="4508" y="345"/>
                  </a:lnTo>
                  <a:lnTo>
                    <a:pt x="4506" y="342"/>
                  </a:lnTo>
                  <a:lnTo>
                    <a:pt x="4504" y="339"/>
                  </a:lnTo>
                  <a:lnTo>
                    <a:pt x="4504" y="336"/>
                  </a:lnTo>
                  <a:lnTo>
                    <a:pt x="4504" y="121"/>
                  </a:lnTo>
                  <a:lnTo>
                    <a:pt x="4504" y="117"/>
                  </a:lnTo>
                  <a:lnTo>
                    <a:pt x="4506" y="114"/>
                  </a:lnTo>
                  <a:lnTo>
                    <a:pt x="4508" y="112"/>
                  </a:lnTo>
                  <a:lnTo>
                    <a:pt x="4512" y="112"/>
                  </a:lnTo>
                  <a:lnTo>
                    <a:pt x="4558" y="112"/>
                  </a:lnTo>
                  <a:lnTo>
                    <a:pt x="4562" y="112"/>
                  </a:lnTo>
                  <a:lnTo>
                    <a:pt x="4564" y="114"/>
                  </a:lnTo>
                  <a:lnTo>
                    <a:pt x="4566" y="117"/>
                  </a:lnTo>
                  <a:lnTo>
                    <a:pt x="4567" y="121"/>
                  </a:lnTo>
                  <a:lnTo>
                    <a:pt x="4567" y="336"/>
                  </a:lnTo>
                  <a:lnTo>
                    <a:pt x="4566" y="339"/>
                  </a:lnTo>
                  <a:lnTo>
                    <a:pt x="4564" y="342"/>
                  </a:lnTo>
                  <a:lnTo>
                    <a:pt x="4562" y="345"/>
                  </a:lnTo>
                  <a:lnTo>
                    <a:pt x="4558" y="346"/>
                  </a:lnTo>
                  <a:close/>
                  <a:moveTo>
                    <a:pt x="4534" y="79"/>
                  </a:moveTo>
                  <a:lnTo>
                    <a:pt x="4527" y="79"/>
                  </a:lnTo>
                  <a:lnTo>
                    <a:pt x="4521" y="77"/>
                  </a:lnTo>
                  <a:lnTo>
                    <a:pt x="4514" y="75"/>
                  </a:lnTo>
                  <a:lnTo>
                    <a:pt x="4510" y="71"/>
                  </a:lnTo>
                  <a:lnTo>
                    <a:pt x="4506" y="67"/>
                  </a:lnTo>
                  <a:lnTo>
                    <a:pt x="4503" y="62"/>
                  </a:lnTo>
                  <a:lnTo>
                    <a:pt x="4501" y="57"/>
                  </a:lnTo>
                  <a:lnTo>
                    <a:pt x="4501" y="51"/>
                  </a:lnTo>
                  <a:lnTo>
                    <a:pt x="4501" y="46"/>
                  </a:lnTo>
                  <a:lnTo>
                    <a:pt x="4503" y="40"/>
                  </a:lnTo>
                  <a:lnTo>
                    <a:pt x="4506" y="35"/>
                  </a:lnTo>
                  <a:lnTo>
                    <a:pt x="4510" y="31"/>
                  </a:lnTo>
                  <a:lnTo>
                    <a:pt x="4514" y="28"/>
                  </a:lnTo>
                  <a:lnTo>
                    <a:pt x="4521" y="26"/>
                  </a:lnTo>
                  <a:lnTo>
                    <a:pt x="4527" y="23"/>
                  </a:lnTo>
                  <a:lnTo>
                    <a:pt x="4534" y="23"/>
                  </a:lnTo>
                  <a:lnTo>
                    <a:pt x="4543" y="23"/>
                  </a:lnTo>
                  <a:lnTo>
                    <a:pt x="4549" y="26"/>
                  </a:lnTo>
                  <a:lnTo>
                    <a:pt x="4555" y="28"/>
                  </a:lnTo>
                  <a:lnTo>
                    <a:pt x="4560" y="31"/>
                  </a:lnTo>
                  <a:lnTo>
                    <a:pt x="4564" y="35"/>
                  </a:lnTo>
                  <a:lnTo>
                    <a:pt x="4567" y="40"/>
                  </a:lnTo>
                  <a:lnTo>
                    <a:pt x="4569" y="46"/>
                  </a:lnTo>
                  <a:lnTo>
                    <a:pt x="4569" y="51"/>
                  </a:lnTo>
                  <a:lnTo>
                    <a:pt x="4569" y="57"/>
                  </a:lnTo>
                  <a:lnTo>
                    <a:pt x="4567" y="62"/>
                  </a:lnTo>
                  <a:lnTo>
                    <a:pt x="4564" y="67"/>
                  </a:lnTo>
                  <a:lnTo>
                    <a:pt x="4560" y="71"/>
                  </a:lnTo>
                  <a:lnTo>
                    <a:pt x="4555" y="75"/>
                  </a:lnTo>
                  <a:lnTo>
                    <a:pt x="4549" y="77"/>
                  </a:lnTo>
                  <a:lnTo>
                    <a:pt x="4543" y="79"/>
                  </a:lnTo>
                  <a:lnTo>
                    <a:pt x="4534" y="79"/>
                  </a:lnTo>
                  <a:close/>
                  <a:moveTo>
                    <a:pt x="4750" y="172"/>
                  </a:moveTo>
                  <a:lnTo>
                    <a:pt x="4745" y="172"/>
                  </a:lnTo>
                  <a:lnTo>
                    <a:pt x="4741" y="171"/>
                  </a:lnTo>
                  <a:lnTo>
                    <a:pt x="4738" y="170"/>
                  </a:lnTo>
                  <a:lnTo>
                    <a:pt x="4734" y="168"/>
                  </a:lnTo>
                  <a:lnTo>
                    <a:pt x="4729" y="162"/>
                  </a:lnTo>
                  <a:lnTo>
                    <a:pt x="4726" y="157"/>
                  </a:lnTo>
                  <a:lnTo>
                    <a:pt x="4722" y="151"/>
                  </a:lnTo>
                  <a:lnTo>
                    <a:pt x="4719" y="146"/>
                  </a:lnTo>
                  <a:lnTo>
                    <a:pt x="4716" y="145"/>
                  </a:lnTo>
                  <a:lnTo>
                    <a:pt x="4712" y="142"/>
                  </a:lnTo>
                  <a:lnTo>
                    <a:pt x="4709" y="141"/>
                  </a:lnTo>
                  <a:lnTo>
                    <a:pt x="4705" y="141"/>
                  </a:lnTo>
                  <a:lnTo>
                    <a:pt x="4701" y="141"/>
                  </a:lnTo>
                  <a:lnTo>
                    <a:pt x="4696" y="142"/>
                  </a:lnTo>
                  <a:lnTo>
                    <a:pt x="4692" y="145"/>
                  </a:lnTo>
                  <a:lnTo>
                    <a:pt x="4689" y="147"/>
                  </a:lnTo>
                  <a:lnTo>
                    <a:pt x="4687" y="149"/>
                  </a:lnTo>
                  <a:lnTo>
                    <a:pt x="4685" y="152"/>
                  </a:lnTo>
                  <a:lnTo>
                    <a:pt x="4684" y="156"/>
                  </a:lnTo>
                  <a:lnTo>
                    <a:pt x="4683" y="160"/>
                  </a:lnTo>
                  <a:lnTo>
                    <a:pt x="4683" y="336"/>
                  </a:lnTo>
                  <a:lnTo>
                    <a:pt x="4683" y="339"/>
                  </a:lnTo>
                  <a:lnTo>
                    <a:pt x="4681" y="342"/>
                  </a:lnTo>
                  <a:lnTo>
                    <a:pt x="4678" y="345"/>
                  </a:lnTo>
                  <a:lnTo>
                    <a:pt x="4674" y="346"/>
                  </a:lnTo>
                  <a:lnTo>
                    <a:pt x="4629" y="346"/>
                  </a:lnTo>
                  <a:lnTo>
                    <a:pt x="4625" y="345"/>
                  </a:lnTo>
                  <a:lnTo>
                    <a:pt x="4622" y="342"/>
                  </a:lnTo>
                  <a:lnTo>
                    <a:pt x="4621" y="339"/>
                  </a:lnTo>
                  <a:lnTo>
                    <a:pt x="4620" y="336"/>
                  </a:lnTo>
                  <a:lnTo>
                    <a:pt x="4620" y="148"/>
                  </a:lnTo>
                  <a:lnTo>
                    <a:pt x="4621" y="142"/>
                  </a:lnTo>
                  <a:lnTo>
                    <a:pt x="4621" y="138"/>
                  </a:lnTo>
                  <a:lnTo>
                    <a:pt x="4622" y="134"/>
                  </a:lnTo>
                  <a:lnTo>
                    <a:pt x="4624" y="130"/>
                  </a:lnTo>
                  <a:lnTo>
                    <a:pt x="4626" y="127"/>
                  </a:lnTo>
                  <a:lnTo>
                    <a:pt x="4629" y="125"/>
                  </a:lnTo>
                  <a:lnTo>
                    <a:pt x="4633" y="121"/>
                  </a:lnTo>
                  <a:lnTo>
                    <a:pt x="4639" y="119"/>
                  </a:lnTo>
                  <a:lnTo>
                    <a:pt x="4651" y="114"/>
                  </a:lnTo>
                  <a:lnTo>
                    <a:pt x="4668" y="110"/>
                  </a:lnTo>
                  <a:lnTo>
                    <a:pt x="4688" y="107"/>
                  </a:lnTo>
                  <a:lnTo>
                    <a:pt x="4711" y="106"/>
                  </a:lnTo>
                  <a:lnTo>
                    <a:pt x="4727" y="107"/>
                  </a:lnTo>
                  <a:lnTo>
                    <a:pt x="4740" y="109"/>
                  </a:lnTo>
                  <a:lnTo>
                    <a:pt x="4751" y="112"/>
                  </a:lnTo>
                  <a:lnTo>
                    <a:pt x="4760" y="116"/>
                  </a:lnTo>
                  <a:lnTo>
                    <a:pt x="4767" y="122"/>
                  </a:lnTo>
                  <a:lnTo>
                    <a:pt x="4771" y="129"/>
                  </a:lnTo>
                  <a:lnTo>
                    <a:pt x="4774" y="136"/>
                  </a:lnTo>
                  <a:lnTo>
                    <a:pt x="4774" y="143"/>
                  </a:lnTo>
                  <a:lnTo>
                    <a:pt x="4774" y="150"/>
                  </a:lnTo>
                  <a:lnTo>
                    <a:pt x="4773" y="156"/>
                  </a:lnTo>
                  <a:lnTo>
                    <a:pt x="4771" y="160"/>
                  </a:lnTo>
                  <a:lnTo>
                    <a:pt x="4768" y="165"/>
                  </a:lnTo>
                  <a:lnTo>
                    <a:pt x="4765" y="168"/>
                  </a:lnTo>
                  <a:lnTo>
                    <a:pt x="4761" y="171"/>
                  </a:lnTo>
                  <a:lnTo>
                    <a:pt x="4756" y="172"/>
                  </a:lnTo>
                  <a:lnTo>
                    <a:pt x="4750" y="172"/>
                  </a:lnTo>
                  <a:close/>
                  <a:moveTo>
                    <a:pt x="4893" y="351"/>
                  </a:moveTo>
                  <a:lnTo>
                    <a:pt x="4883" y="351"/>
                  </a:lnTo>
                  <a:lnTo>
                    <a:pt x="4873" y="349"/>
                  </a:lnTo>
                  <a:lnTo>
                    <a:pt x="4864" y="347"/>
                  </a:lnTo>
                  <a:lnTo>
                    <a:pt x="4856" y="344"/>
                  </a:lnTo>
                  <a:lnTo>
                    <a:pt x="4846" y="339"/>
                  </a:lnTo>
                  <a:lnTo>
                    <a:pt x="4839" y="334"/>
                  </a:lnTo>
                  <a:lnTo>
                    <a:pt x="4830" y="328"/>
                  </a:lnTo>
                  <a:lnTo>
                    <a:pt x="4823" y="321"/>
                  </a:lnTo>
                  <a:lnTo>
                    <a:pt x="4817" y="313"/>
                  </a:lnTo>
                  <a:lnTo>
                    <a:pt x="4811" y="303"/>
                  </a:lnTo>
                  <a:lnTo>
                    <a:pt x="4806" y="294"/>
                  </a:lnTo>
                  <a:lnTo>
                    <a:pt x="4802" y="282"/>
                  </a:lnTo>
                  <a:lnTo>
                    <a:pt x="4799" y="271"/>
                  </a:lnTo>
                  <a:lnTo>
                    <a:pt x="4796" y="258"/>
                  </a:lnTo>
                  <a:lnTo>
                    <a:pt x="4794" y="243"/>
                  </a:lnTo>
                  <a:lnTo>
                    <a:pt x="4793" y="229"/>
                  </a:lnTo>
                  <a:lnTo>
                    <a:pt x="4794" y="215"/>
                  </a:lnTo>
                  <a:lnTo>
                    <a:pt x="4796" y="201"/>
                  </a:lnTo>
                  <a:lnTo>
                    <a:pt x="4798" y="189"/>
                  </a:lnTo>
                  <a:lnTo>
                    <a:pt x="4801" y="177"/>
                  </a:lnTo>
                  <a:lnTo>
                    <a:pt x="4805" y="166"/>
                  </a:lnTo>
                  <a:lnTo>
                    <a:pt x="4809" y="156"/>
                  </a:lnTo>
                  <a:lnTo>
                    <a:pt x="4814" y="147"/>
                  </a:lnTo>
                  <a:lnTo>
                    <a:pt x="4821" y="138"/>
                  </a:lnTo>
                  <a:lnTo>
                    <a:pt x="4828" y="131"/>
                  </a:lnTo>
                  <a:lnTo>
                    <a:pt x="4836" y="125"/>
                  </a:lnTo>
                  <a:lnTo>
                    <a:pt x="4844" y="118"/>
                  </a:lnTo>
                  <a:lnTo>
                    <a:pt x="4852" y="114"/>
                  </a:lnTo>
                  <a:lnTo>
                    <a:pt x="4863" y="110"/>
                  </a:lnTo>
                  <a:lnTo>
                    <a:pt x="4872" y="108"/>
                  </a:lnTo>
                  <a:lnTo>
                    <a:pt x="4884" y="106"/>
                  </a:lnTo>
                  <a:lnTo>
                    <a:pt x="4896" y="106"/>
                  </a:lnTo>
                  <a:lnTo>
                    <a:pt x="4906" y="106"/>
                  </a:lnTo>
                  <a:lnTo>
                    <a:pt x="4916" y="107"/>
                  </a:lnTo>
                  <a:lnTo>
                    <a:pt x="4924" y="109"/>
                  </a:lnTo>
                  <a:lnTo>
                    <a:pt x="4932" y="112"/>
                  </a:lnTo>
                  <a:lnTo>
                    <a:pt x="4940" y="115"/>
                  </a:lnTo>
                  <a:lnTo>
                    <a:pt x="4946" y="118"/>
                  </a:lnTo>
                  <a:lnTo>
                    <a:pt x="4952" y="122"/>
                  </a:lnTo>
                  <a:lnTo>
                    <a:pt x="4958" y="127"/>
                  </a:lnTo>
                  <a:lnTo>
                    <a:pt x="4963" y="131"/>
                  </a:lnTo>
                  <a:lnTo>
                    <a:pt x="4967" y="136"/>
                  </a:lnTo>
                  <a:lnTo>
                    <a:pt x="4970" y="141"/>
                  </a:lnTo>
                  <a:lnTo>
                    <a:pt x="4973" y="146"/>
                  </a:lnTo>
                  <a:lnTo>
                    <a:pt x="4976" y="151"/>
                  </a:lnTo>
                  <a:lnTo>
                    <a:pt x="4978" y="156"/>
                  </a:lnTo>
                  <a:lnTo>
                    <a:pt x="4978" y="160"/>
                  </a:lnTo>
                  <a:lnTo>
                    <a:pt x="4979" y="165"/>
                  </a:lnTo>
                  <a:lnTo>
                    <a:pt x="4978" y="171"/>
                  </a:lnTo>
                  <a:lnTo>
                    <a:pt x="4977" y="176"/>
                  </a:lnTo>
                  <a:lnTo>
                    <a:pt x="4975" y="181"/>
                  </a:lnTo>
                  <a:lnTo>
                    <a:pt x="4971" y="186"/>
                  </a:lnTo>
                  <a:lnTo>
                    <a:pt x="4967" y="189"/>
                  </a:lnTo>
                  <a:lnTo>
                    <a:pt x="4963" y="191"/>
                  </a:lnTo>
                  <a:lnTo>
                    <a:pt x="4957" y="193"/>
                  </a:lnTo>
                  <a:lnTo>
                    <a:pt x="4950" y="193"/>
                  </a:lnTo>
                  <a:lnTo>
                    <a:pt x="4945" y="193"/>
                  </a:lnTo>
                  <a:lnTo>
                    <a:pt x="4940" y="191"/>
                  </a:lnTo>
                  <a:lnTo>
                    <a:pt x="4937" y="189"/>
                  </a:lnTo>
                  <a:lnTo>
                    <a:pt x="4932" y="187"/>
                  </a:lnTo>
                  <a:lnTo>
                    <a:pt x="4930" y="182"/>
                  </a:lnTo>
                  <a:lnTo>
                    <a:pt x="4927" y="179"/>
                  </a:lnTo>
                  <a:lnTo>
                    <a:pt x="4925" y="175"/>
                  </a:lnTo>
                  <a:lnTo>
                    <a:pt x="4924" y="171"/>
                  </a:lnTo>
                  <a:lnTo>
                    <a:pt x="4921" y="161"/>
                  </a:lnTo>
                  <a:lnTo>
                    <a:pt x="4915" y="152"/>
                  </a:lnTo>
                  <a:lnTo>
                    <a:pt x="4910" y="148"/>
                  </a:lnTo>
                  <a:lnTo>
                    <a:pt x="4905" y="143"/>
                  </a:lnTo>
                  <a:lnTo>
                    <a:pt x="4900" y="141"/>
                  </a:lnTo>
                  <a:lnTo>
                    <a:pt x="4892" y="140"/>
                  </a:lnTo>
                  <a:lnTo>
                    <a:pt x="4888" y="141"/>
                  </a:lnTo>
                  <a:lnTo>
                    <a:pt x="4884" y="141"/>
                  </a:lnTo>
                  <a:lnTo>
                    <a:pt x="4880" y="143"/>
                  </a:lnTo>
                  <a:lnTo>
                    <a:pt x="4877" y="146"/>
                  </a:lnTo>
                  <a:lnTo>
                    <a:pt x="4870" y="151"/>
                  </a:lnTo>
                  <a:lnTo>
                    <a:pt x="4864" y="158"/>
                  </a:lnTo>
                  <a:lnTo>
                    <a:pt x="4859" y="169"/>
                  </a:lnTo>
                  <a:lnTo>
                    <a:pt x="4856" y="180"/>
                  </a:lnTo>
                  <a:lnTo>
                    <a:pt x="4852" y="195"/>
                  </a:lnTo>
                  <a:lnTo>
                    <a:pt x="4852" y="211"/>
                  </a:lnTo>
                  <a:lnTo>
                    <a:pt x="4852" y="228"/>
                  </a:lnTo>
                  <a:lnTo>
                    <a:pt x="4856" y="243"/>
                  </a:lnTo>
                  <a:lnTo>
                    <a:pt x="4858" y="251"/>
                  </a:lnTo>
                  <a:lnTo>
                    <a:pt x="4860" y="258"/>
                  </a:lnTo>
                  <a:lnTo>
                    <a:pt x="4863" y="266"/>
                  </a:lnTo>
                  <a:lnTo>
                    <a:pt x="4866" y="272"/>
                  </a:lnTo>
                  <a:lnTo>
                    <a:pt x="4869" y="277"/>
                  </a:lnTo>
                  <a:lnTo>
                    <a:pt x="4873" y="282"/>
                  </a:lnTo>
                  <a:lnTo>
                    <a:pt x="4879" y="287"/>
                  </a:lnTo>
                  <a:lnTo>
                    <a:pt x="4883" y="291"/>
                  </a:lnTo>
                  <a:lnTo>
                    <a:pt x="4889" y="294"/>
                  </a:lnTo>
                  <a:lnTo>
                    <a:pt x="4895" y="296"/>
                  </a:lnTo>
                  <a:lnTo>
                    <a:pt x="4902" y="297"/>
                  </a:lnTo>
                  <a:lnTo>
                    <a:pt x="4908" y="298"/>
                  </a:lnTo>
                  <a:lnTo>
                    <a:pt x="4917" y="297"/>
                  </a:lnTo>
                  <a:lnTo>
                    <a:pt x="4924" y="295"/>
                  </a:lnTo>
                  <a:lnTo>
                    <a:pt x="4930" y="292"/>
                  </a:lnTo>
                  <a:lnTo>
                    <a:pt x="4937" y="288"/>
                  </a:lnTo>
                  <a:lnTo>
                    <a:pt x="4945" y="278"/>
                  </a:lnTo>
                  <a:lnTo>
                    <a:pt x="4952" y="267"/>
                  </a:lnTo>
                  <a:lnTo>
                    <a:pt x="4956" y="263"/>
                  </a:lnTo>
                  <a:lnTo>
                    <a:pt x="4959" y="260"/>
                  </a:lnTo>
                  <a:lnTo>
                    <a:pt x="4963" y="259"/>
                  </a:lnTo>
                  <a:lnTo>
                    <a:pt x="4967" y="258"/>
                  </a:lnTo>
                  <a:lnTo>
                    <a:pt x="4969" y="259"/>
                  </a:lnTo>
                  <a:lnTo>
                    <a:pt x="4972" y="259"/>
                  </a:lnTo>
                  <a:lnTo>
                    <a:pt x="4975" y="261"/>
                  </a:lnTo>
                  <a:lnTo>
                    <a:pt x="4976" y="262"/>
                  </a:lnTo>
                  <a:lnTo>
                    <a:pt x="4979" y="268"/>
                  </a:lnTo>
                  <a:lnTo>
                    <a:pt x="4980" y="273"/>
                  </a:lnTo>
                  <a:lnTo>
                    <a:pt x="4979" y="280"/>
                  </a:lnTo>
                  <a:lnTo>
                    <a:pt x="4978" y="287"/>
                  </a:lnTo>
                  <a:lnTo>
                    <a:pt x="4976" y="293"/>
                  </a:lnTo>
                  <a:lnTo>
                    <a:pt x="4973" y="300"/>
                  </a:lnTo>
                  <a:lnTo>
                    <a:pt x="4970" y="307"/>
                  </a:lnTo>
                  <a:lnTo>
                    <a:pt x="4966" y="313"/>
                  </a:lnTo>
                  <a:lnTo>
                    <a:pt x="4961" y="319"/>
                  </a:lnTo>
                  <a:lnTo>
                    <a:pt x="4956" y="325"/>
                  </a:lnTo>
                  <a:lnTo>
                    <a:pt x="4950" y="331"/>
                  </a:lnTo>
                  <a:lnTo>
                    <a:pt x="4943" y="335"/>
                  </a:lnTo>
                  <a:lnTo>
                    <a:pt x="4937" y="340"/>
                  </a:lnTo>
                  <a:lnTo>
                    <a:pt x="4928" y="344"/>
                  </a:lnTo>
                  <a:lnTo>
                    <a:pt x="4921" y="347"/>
                  </a:lnTo>
                  <a:lnTo>
                    <a:pt x="4912" y="349"/>
                  </a:lnTo>
                  <a:lnTo>
                    <a:pt x="4903" y="351"/>
                  </a:lnTo>
                  <a:lnTo>
                    <a:pt x="4893" y="351"/>
                  </a:lnTo>
                  <a:close/>
                  <a:moveTo>
                    <a:pt x="5204" y="346"/>
                  </a:moveTo>
                  <a:lnTo>
                    <a:pt x="5158" y="346"/>
                  </a:lnTo>
                  <a:lnTo>
                    <a:pt x="5155" y="345"/>
                  </a:lnTo>
                  <a:lnTo>
                    <a:pt x="5151" y="342"/>
                  </a:lnTo>
                  <a:lnTo>
                    <a:pt x="5150" y="339"/>
                  </a:lnTo>
                  <a:lnTo>
                    <a:pt x="5149" y="336"/>
                  </a:lnTo>
                  <a:lnTo>
                    <a:pt x="5149" y="182"/>
                  </a:lnTo>
                  <a:lnTo>
                    <a:pt x="5149" y="174"/>
                  </a:lnTo>
                  <a:lnTo>
                    <a:pt x="5147" y="167"/>
                  </a:lnTo>
                  <a:lnTo>
                    <a:pt x="5144" y="160"/>
                  </a:lnTo>
                  <a:lnTo>
                    <a:pt x="5140" y="155"/>
                  </a:lnTo>
                  <a:lnTo>
                    <a:pt x="5136" y="151"/>
                  </a:lnTo>
                  <a:lnTo>
                    <a:pt x="5129" y="148"/>
                  </a:lnTo>
                  <a:lnTo>
                    <a:pt x="5123" y="147"/>
                  </a:lnTo>
                  <a:lnTo>
                    <a:pt x="5116" y="146"/>
                  </a:lnTo>
                  <a:lnTo>
                    <a:pt x="5110" y="146"/>
                  </a:lnTo>
                  <a:lnTo>
                    <a:pt x="5105" y="147"/>
                  </a:lnTo>
                  <a:lnTo>
                    <a:pt x="5101" y="148"/>
                  </a:lnTo>
                  <a:lnTo>
                    <a:pt x="5097" y="150"/>
                  </a:lnTo>
                  <a:lnTo>
                    <a:pt x="5088" y="154"/>
                  </a:lnTo>
                  <a:lnTo>
                    <a:pt x="5082" y="160"/>
                  </a:lnTo>
                  <a:lnTo>
                    <a:pt x="5082" y="336"/>
                  </a:lnTo>
                  <a:lnTo>
                    <a:pt x="5081" y="339"/>
                  </a:lnTo>
                  <a:lnTo>
                    <a:pt x="5080" y="342"/>
                  </a:lnTo>
                  <a:lnTo>
                    <a:pt x="5077" y="345"/>
                  </a:lnTo>
                  <a:lnTo>
                    <a:pt x="5072" y="346"/>
                  </a:lnTo>
                  <a:lnTo>
                    <a:pt x="5027" y="346"/>
                  </a:lnTo>
                  <a:lnTo>
                    <a:pt x="5024" y="345"/>
                  </a:lnTo>
                  <a:lnTo>
                    <a:pt x="5021" y="342"/>
                  </a:lnTo>
                  <a:lnTo>
                    <a:pt x="5020" y="339"/>
                  </a:lnTo>
                  <a:lnTo>
                    <a:pt x="5019" y="336"/>
                  </a:lnTo>
                  <a:lnTo>
                    <a:pt x="5019" y="10"/>
                  </a:lnTo>
                  <a:lnTo>
                    <a:pt x="5020" y="6"/>
                  </a:lnTo>
                  <a:lnTo>
                    <a:pt x="5021" y="2"/>
                  </a:lnTo>
                  <a:lnTo>
                    <a:pt x="5024" y="0"/>
                  </a:lnTo>
                  <a:lnTo>
                    <a:pt x="5027" y="0"/>
                  </a:lnTo>
                  <a:lnTo>
                    <a:pt x="5072" y="0"/>
                  </a:lnTo>
                  <a:lnTo>
                    <a:pt x="5077" y="0"/>
                  </a:lnTo>
                  <a:lnTo>
                    <a:pt x="5080" y="2"/>
                  </a:lnTo>
                  <a:lnTo>
                    <a:pt x="5081" y="6"/>
                  </a:lnTo>
                  <a:lnTo>
                    <a:pt x="5082" y="10"/>
                  </a:lnTo>
                  <a:lnTo>
                    <a:pt x="5082" y="129"/>
                  </a:lnTo>
                  <a:lnTo>
                    <a:pt x="5086" y="125"/>
                  </a:lnTo>
                  <a:lnTo>
                    <a:pt x="5092" y="120"/>
                  </a:lnTo>
                  <a:lnTo>
                    <a:pt x="5099" y="116"/>
                  </a:lnTo>
                  <a:lnTo>
                    <a:pt x="5106" y="113"/>
                  </a:lnTo>
                  <a:lnTo>
                    <a:pt x="5115" y="110"/>
                  </a:lnTo>
                  <a:lnTo>
                    <a:pt x="5123" y="108"/>
                  </a:lnTo>
                  <a:lnTo>
                    <a:pt x="5133" y="106"/>
                  </a:lnTo>
                  <a:lnTo>
                    <a:pt x="5144" y="106"/>
                  </a:lnTo>
                  <a:lnTo>
                    <a:pt x="5150" y="106"/>
                  </a:lnTo>
                  <a:lnTo>
                    <a:pt x="5158" y="107"/>
                  </a:lnTo>
                  <a:lnTo>
                    <a:pt x="5164" y="108"/>
                  </a:lnTo>
                  <a:lnTo>
                    <a:pt x="5170" y="110"/>
                  </a:lnTo>
                  <a:lnTo>
                    <a:pt x="5177" y="112"/>
                  </a:lnTo>
                  <a:lnTo>
                    <a:pt x="5182" y="115"/>
                  </a:lnTo>
                  <a:lnTo>
                    <a:pt x="5187" y="119"/>
                  </a:lnTo>
                  <a:lnTo>
                    <a:pt x="5192" y="122"/>
                  </a:lnTo>
                  <a:lnTo>
                    <a:pt x="5197" y="128"/>
                  </a:lnTo>
                  <a:lnTo>
                    <a:pt x="5201" y="132"/>
                  </a:lnTo>
                  <a:lnTo>
                    <a:pt x="5204" y="138"/>
                  </a:lnTo>
                  <a:lnTo>
                    <a:pt x="5207" y="143"/>
                  </a:lnTo>
                  <a:lnTo>
                    <a:pt x="5209" y="150"/>
                  </a:lnTo>
                  <a:lnTo>
                    <a:pt x="5211" y="157"/>
                  </a:lnTo>
                  <a:lnTo>
                    <a:pt x="5212" y="165"/>
                  </a:lnTo>
                  <a:lnTo>
                    <a:pt x="5212" y="172"/>
                  </a:lnTo>
                  <a:lnTo>
                    <a:pt x="5212" y="336"/>
                  </a:lnTo>
                  <a:lnTo>
                    <a:pt x="5212" y="339"/>
                  </a:lnTo>
                  <a:lnTo>
                    <a:pt x="5210" y="342"/>
                  </a:lnTo>
                  <a:lnTo>
                    <a:pt x="5208" y="345"/>
                  </a:lnTo>
                  <a:lnTo>
                    <a:pt x="5204" y="346"/>
                  </a:lnTo>
                  <a:close/>
                  <a:moveTo>
                    <a:pt x="5320" y="346"/>
                  </a:moveTo>
                  <a:lnTo>
                    <a:pt x="5275" y="346"/>
                  </a:lnTo>
                  <a:lnTo>
                    <a:pt x="5270" y="345"/>
                  </a:lnTo>
                  <a:lnTo>
                    <a:pt x="5267" y="342"/>
                  </a:lnTo>
                  <a:lnTo>
                    <a:pt x="5266" y="339"/>
                  </a:lnTo>
                  <a:lnTo>
                    <a:pt x="5266" y="336"/>
                  </a:lnTo>
                  <a:lnTo>
                    <a:pt x="5266" y="10"/>
                  </a:lnTo>
                  <a:lnTo>
                    <a:pt x="5266" y="6"/>
                  </a:lnTo>
                  <a:lnTo>
                    <a:pt x="5267" y="2"/>
                  </a:lnTo>
                  <a:lnTo>
                    <a:pt x="5270" y="0"/>
                  </a:lnTo>
                  <a:lnTo>
                    <a:pt x="5275" y="0"/>
                  </a:lnTo>
                  <a:lnTo>
                    <a:pt x="5320" y="0"/>
                  </a:lnTo>
                  <a:lnTo>
                    <a:pt x="5324" y="0"/>
                  </a:lnTo>
                  <a:lnTo>
                    <a:pt x="5326" y="2"/>
                  </a:lnTo>
                  <a:lnTo>
                    <a:pt x="5328" y="6"/>
                  </a:lnTo>
                  <a:lnTo>
                    <a:pt x="5328" y="10"/>
                  </a:lnTo>
                  <a:lnTo>
                    <a:pt x="5328" y="336"/>
                  </a:lnTo>
                  <a:lnTo>
                    <a:pt x="5328" y="339"/>
                  </a:lnTo>
                  <a:lnTo>
                    <a:pt x="5326" y="342"/>
                  </a:lnTo>
                  <a:lnTo>
                    <a:pt x="5324" y="345"/>
                  </a:lnTo>
                  <a:lnTo>
                    <a:pt x="5320" y="346"/>
                  </a:lnTo>
                  <a:close/>
                  <a:moveTo>
                    <a:pt x="5439" y="346"/>
                  </a:moveTo>
                  <a:lnTo>
                    <a:pt x="5394" y="346"/>
                  </a:lnTo>
                  <a:lnTo>
                    <a:pt x="5390" y="345"/>
                  </a:lnTo>
                  <a:lnTo>
                    <a:pt x="5387" y="342"/>
                  </a:lnTo>
                  <a:lnTo>
                    <a:pt x="5386" y="339"/>
                  </a:lnTo>
                  <a:lnTo>
                    <a:pt x="5385" y="336"/>
                  </a:lnTo>
                  <a:lnTo>
                    <a:pt x="5385" y="121"/>
                  </a:lnTo>
                  <a:lnTo>
                    <a:pt x="5386" y="117"/>
                  </a:lnTo>
                  <a:lnTo>
                    <a:pt x="5387" y="114"/>
                  </a:lnTo>
                  <a:lnTo>
                    <a:pt x="5390" y="112"/>
                  </a:lnTo>
                  <a:lnTo>
                    <a:pt x="5394" y="112"/>
                  </a:lnTo>
                  <a:lnTo>
                    <a:pt x="5439" y="112"/>
                  </a:lnTo>
                  <a:lnTo>
                    <a:pt x="5443" y="112"/>
                  </a:lnTo>
                  <a:lnTo>
                    <a:pt x="5446" y="114"/>
                  </a:lnTo>
                  <a:lnTo>
                    <a:pt x="5447" y="117"/>
                  </a:lnTo>
                  <a:lnTo>
                    <a:pt x="5448" y="121"/>
                  </a:lnTo>
                  <a:lnTo>
                    <a:pt x="5448" y="336"/>
                  </a:lnTo>
                  <a:lnTo>
                    <a:pt x="5447" y="339"/>
                  </a:lnTo>
                  <a:lnTo>
                    <a:pt x="5446" y="342"/>
                  </a:lnTo>
                  <a:lnTo>
                    <a:pt x="5443" y="345"/>
                  </a:lnTo>
                  <a:lnTo>
                    <a:pt x="5439" y="346"/>
                  </a:lnTo>
                  <a:close/>
                  <a:moveTo>
                    <a:pt x="5417" y="79"/>
                  </a:moveTo>
                  <a:lnTo>
                    <a:pt x="5409" y="79"/>
                  </a:lnTo>
                  <a:lnTo>
                    <a:pt x="5402" y="77"/>
                  </a:lnTo>
                  <a:lnTo>
                    <a:pt x="5397" y="75"/>
                  </a:lnTo>
                  <a:lnTo>
                    <a:pt x="5391" y="71"/>
                  </a:lnTo>
                  <a:lnTo>
                    <a:pt x="5387" y="67"/>
                  </a:lnTo>
                  <a:lnTo>
                    <a:pt x="5385" y="62"/>
                  </a:lnTo>
                  <a:lnTo>
                    <a:pt x="5383" y="57"/>
                  </a:lnTo>
                  <a:lnTo>
                    <a:pt x="5382" y="51"/>
                  </a:lnTo>
                  <a:lnTo>
                    <a:pt x="5383" y="46"/>
                  </a:lnTo>
                  <a:lnTo>
                    <a:pt x="5385" y="40"/>
                  </a:lnTo>
                  <a:lnTo>
                    <a:pt x="5387" y="35"/>
                  </a:lnTo>
                  <a:lnTo>
                    <a:pt x="5391" y="31"/>
                  </a:lnTo>
                  <a:lnTo>
                    <a:pt x="5397" y="28"/>
                  </a:lnTo>
                  <a:lnTo>
                    <a:pt x="5402" y="26"/>
                  </a:lnTo>
                  <a:lnTo>
                    <a:pt x="5409" y="23"/>
                  </a:lnTo>
                  <a:lnTo>
                    <a:pt x="5417" y="23"/>
                  </a:lnTo>
                  <a:lnTo>
                    <a:pt x="5424" y="23"/>
                  </a:lnTo>
                  <a:lnTo>
                    <a:pt x="5430" y="26"/>
                  </a:lnTo>
                  <a:lnTo>
                    <a:pt x="5437" y="28"/>
                  </a:lnTo>
                  <a:lnTo>
                    <a:pt x="5442" y="31"/>
                  </a:lnTo>
                  <a:lnTo>
                    <a:pt x="5446" y="35"/>
                  </a:lnTo>
                  <a:lnTo>
                    <a:pt x="5448" y="40"/>
                  </a:lnTo>
                  <a:lnTo>
                    <a:pt x="5450" y="46"/>
                  </a:lnTo>
                  <a:lnTo>
                    <a:pt x="5451" y="51"/>
                  </a:lnTo>
                  <a:lnTo>
                    <a:pt x="5450" y="57"/>
                  </a:lnTo>
                  <a:lnTo>
                    <a:pt x="5448" y="62"/>
                  </a:lnTo>
                  <a:lnTo>
                    <a:pt x="5446" y="67"/>
                  </a:lnTo>
                  <a:lnTo>
                    <a:pt x="5442" y="71"/>
                  </a:lnTo>
                  <a:lnTo>
                    <a:pt x="5437" y="75"/>
                  </a:lnTo>
                  <a:lnTo>
                    <a:pt x="5430" y="77"/>
                  </a:lnTo>
                  <a:lnTo>
                    <a:pt x="5424" y="79"/>
                  </a:lnTo>
                  <a:lnTo>
                    <a:pt x="5417" y="79"/>
                  </a:lnTo>
                  <a:close/>
                  <a:moveTo>
                    <a:pt x="5593" y="351"/>
                  </a:moveTo>
                  <a:lnTo>
                    <a:pt x="5582" y="351"/>
                  </a:lnTo>
                  <a:lnTo>
                    <a:pt x="5573" y="349"/>
                  </a:lnTo>
                  <a:lnTo>
                    <a:pt x="5563" y="347"/>
                  </a:lnTo>
                  <a:lnTo>
                    <a:pt x="5555" y="344"/>
                  </a:lnTo>
                  <a:lnTo>
                    <a:pt x="5545" y="339"/>
                  </a:lnTo>
                  <a:lnTo>
                    <a:pt x="5537" y="334"/>
                  </a:lnTo>
                  <a:lnTo>
                    <a:pt x="5529" y="328"/>
                  </a:lnTo>
                  <a:lnTo>
                    <a:pt x="5522" y="321"/>
                  </a:lnTo>
                  <a:lnTo>
                    <a:pt x="5516" y="313"/>
                  </a:lnTo>
                  <a:lnTo>
                    <a:pt x="5510" y="303"/>
                  </a:lnTo>
                  <a:lnTo>
                    <a:pt x="5505" y="294"/>
                  </a:lnTo>
                  <a:lnTo>
                    <a:pt x="5501" y="282"/>
                  </a:lnTo>
                  <a:lnTo>
                    <a:pt x="5498" y="271"/>
                  </a:lnTo>
                  <a:lnTo>
                    <a:pt x="5495" y="258"/>
                  </a:lnTo>
                  <a:lnTo>
                    <a:pt x="5494" y="243"/>
                  </a:lnTo>
                  <a:lnTo>
                    <a:pt x="5493" y="229"/>
                  </a:lnTo>
                  <a:lnTo>
                    <a:pt x="5494" y="215"/>
                  </a:lnTo>
                  <a:lnTo>
                    <a:pt x="5495" y="201"/>
                  </a:lnTo>
                  <a:lnTo>
                    <a:pt x="5497" y="189"/>
                  </a:lnTo>
                  <a:lnTo>
                    <a:pt x="5500" y="177"/>
                  </a:lnTo>
                  <a:lnTo>
                    <a:pt x="5504" y="166"/>
                  </a:lnTo>
                  <a:lnTo>
                    <a:pt x="5508" y="156"/>
                  </a:lnTo>
                  <a:lnTo>
                    <a:pt x="5514" y="147"/>
                  </a:lnTo>
                  <a:lnTo>
                    <a:pt x="5520" y="138"/>
                  </a:lnTo>
                  <a:lnTo>
                    <a:pt x="5527" y="131"/>
                  </a:lnTo>
                  <a:lnTo>
                    <a:pt x="5535" y="125"/>
                  </a:lnTo>
                  <a:lnTo>
                    <a:pt x="5543" y="118"/>
                  </a:lnTo>
                  <a:lnTo>
                    <a:pt x="5551" y="114"/>
                  </a:lnTo>
                  <a:lnTo>
                    <a:pt x="5562" y="110"/>
                  </a:lnTo>
                  <a:lnTo>
                    <a:pt x="5571" y="108"/>
                  </a:lnTo>
                  <a:lnTo>
                    <a:pt x="5583" y="106"/>
                  </a:lnTo>
                  <a:lnTo>
                    <a:pt x="5595" y="106"/>
                  </a:lnTo>
                  <a:lnTo>
                    <a:pt x="5605" y="106"/>
                  </a:lnTo>
                  <a:lnTo>
                    <a:pt x="5615" y="107"/>
                  </a:lnTo>
                  <a:lnTo>
                    <a:pt x="5623" y="109"/>
                  </a:lnTo>
                  <a:lnTo>
                    <a:pt x="5631" y="112"/>
                  </a:lnTo>
                  <a:lnTo>
                    <a:pt x="5639" y="115"/>
                  </a:lnTo>
                  <a:lnTo>
                    <a:pt x="5645" y="118"/>
                  </a:lnTo>
                  <a:lnTo>
                    <a:pt x="5651" y="122"/>
                  </a:lnTo>
                  <a:lnTo>
                    <a:pt x="5657" y="127"/>
                  </a:lnTo>
                  <a:lnTo>
                    <a:pt x="5662" y="131"/>
                  </a:lnTo>
                  <a:lnTo>
                    <a:pt x="5666" y="136"/>
                  </a:lnTo>
                  <a:lnTo>
                    <a:pt x="5669" y="141"/>
                  </a:lnTo>
                  <a:lnTo>
                    <a:pt x="5673" y="146"/>
                  </a:lnTo>
                  <a:lnTo>
                    <a:pt x="5675" y="151"/>
                  </a:lnTo>
                  <a:lnTo>
                    <a:pt x="5677" y="156"/>
                  </a:lnTo>
                  <a:lnTo>
                    <a:pt x="5677" y="160"/>
                  </a:lnTo>
                  <a:lnTo>
                    <a:pt x="5678" y="165"/>
                  </a:lnTo>
                  <a:lnTo>
                    <a:pt x="5677" y="171"/>
                  </a:lnTo>
                  <a:lnTo>
                    <a:pt x="5676" y="176"/>
                  </a:lnTo>
                  <a:lnTo>
                    <a:pt x="5674" y="181"/>
                  </a:lnTo>
                  <a:lnTo>
                    <a:pt x="5670" y="186"/>
                  </a:lnTo>
                  <a:lnTo>
                    <a:pt x="5666" y="189"/>
                  </a:lnTo>
                  <a:lnTo>
                    <a:pt x="5662" y="191"/>
                  </a:lnTo>
                  <a:lnTo>
                    <a:pt x="5656" y="193"/>
                  </a:lnTo>
                  <a:lnTo>
                    <a:pt x="5649" y="193"/>
                  </a:lnTo>
                  <a:lnTo>
                    <a:pt x="5644" y="193"/>
                  </a:lnTo>
                  <a:lnTo>
                    <a:pt x="5639" y="191"/>
                  </a:lnTo>
                  <a:lnTo>
                    <a:pt x="5636" y="189"/>
                  </a:lnTo>
                  <a:lnTo>
                    <a:pt x="5631" y="187"/>
                  </a:lnTo>
                  <a:lnTo>
                    <a:pt x="5629" y="182"/>
                  </a:lnTo>
                  <a:lnTo>
                    <a:pt x="5626" y="179"/>
                  </a:lnTo>
                  <a:lnTo>
                    <a:pt x="5624" y="175"/>
                  </a:lnTo>
                  <a:lnTo>
                    <a:pt x="5623" y="171"/>
                  </a:lnTo>
                  <a:lnTo>
                    <a:pt x="5620" y="161"/>
                  </a:lnTo>
                  <a:lnTo>
                    <a:pt x="5614" y="152"/>
                  </a:lnTo>
                  <a:lnTo>
                    <a:pt x="5609" y="148"/>
                  </a:lnTo>
                  <a:lnTo>
                    <a:pt x="5604" y="143"/>
                  </a:lnTo>
                  <a:lnTo>
                    <a:pt x="5599" y="141"/>
                  </a:lnTo>
                  <a:lnTo>
                    <a:pt x="5591" y="140"/>
                  </a:lnTo>
                  <a:lnTo>
                    <a:pt x="5587" y="141"/>
                  </a:lnTo>
                  <a:lnTo>
                    <a:pt x="5583" y="141"/>
                  </a:lnTo>
                  <a:lnTo>
                    <a:pt x="5579" y="143"/>
                  </a:lnTo>
                  <a:lnTo>
                    <a:pt x="5576" y="146"/>
                  </a:lnTo>
                  <a:lnTo>
                    <a:pt x="5569" y="151"/>
                  </a:lnTo>
                  <a:lnTo>
                    <a:pt x="5563" y="158"/>
                  </a:lnTo>
                  <a:lnTo>
                    <a:pt x="5558" y="169"/>
                  </a:lnTo>
                  <a:lnTo>
                    <a:pt x="5555" y="180"/>
                  </a:lnTo>
                  <a:lnTo>
                    <a:pt x="5551" y="195"/>
                  </a:lnTo>
                  <a:lnTo>
                    <a:pt x="5551" y="211"/>
                  </a:lnTo>
                  <a:lnTo>
                    <a:pt x="5551" y="228"/>
                  </a:lnTo>
                  <a:lnTo>
                    <a:pt x="5555" y="243"/>
                  </a:lnTo>
                  <a:lnTo>
                    <a:pt x="5557" y="251"/>
                  </a:lnTo>
                  <a:lnTo>
                    <a:pt x="5559" y="258"/>
                  </a:lnTo>
                  <a:lnTo>
                    <a:pt x="5562" y="266"/>
                  </a:lnTo>
                  <a:lnTo>
                    <a:pt x="5565" y="272"/>
                  </a:lnTo>
                  <a:lnTo>
                    <a:pt x="5568" y="277"/>
                  </a:lnTo>
                  <a:lnTo>
                    <a:pt x="5573" y="282"/>
                  </a:lnTo>
                  <a:lnTo>
                    <a:pt x="5578" y="287"/>
                  </a:lnTo>
                  <a:lnTo>
                    <a:pt x="5582" y="291"/>
                  </a:lnTo>
                  <a:lnTo>
                    <a:pt x="5588" y="294"/>
                  </a:lnTo>
                  <a:lnTo>
                    <a:pt x="5594" y="296"/>
                  </a:lnTo>
                  <a:lnTo>
                    <a:pt x="5601" y="297"/>
                  </a:lnTo>
                  <a:lnTo>
                    <a:pt x="5607" y="298"/>
                  </a:lnTo>
                  <a:lnTo>
                    <a:pt x="5616" y="297"/>
                  </a:lnTo>
                  <a:lnTo>
                    <a:pt x="5623" y="295"/>
                  </a:lnTo>
                  <a:lnTo>
                    <a:pt x="5629" y="292"/>
                  </a:lnTo>
                  <a:lnTo>
                    <a:pt x="5636" y="288"/>
                  </a:lnTo>
                  <a:lnTo>
                    <a:pt x="5644" y="278"/>
                  </a:lnTo>
                  <a:lnTo>
                    <a:pt x="5651" y="267"/>
                  </a:lnTo>
                  <a:lnTo>
                    <a:pt x="5655" y="263"/>
                  </a:lnTo>
                  <a:lnTo>
                    <a:pt x="5658" y="260"/>
                  </a:lnTo>
                  <a:lnTo>
                    <a:pt x="5662" y="259"/>
                  </a:lnTo>
                  <a:lnTo>
                    <a:pt x="5666" y="258"/>
                  </a:lnTo>
                  <a:lnTo>
                    <a:pt x="5668" y="259"/>
                  </a:lnTo>
                  <a:lnTo>
                    <a:pt x="5671" y="259"/>
                  </a:lnTo>
                  <a:lnTo>
                    <a:pt x="5674" y="261"/>
                  </a:lnTo>
                  <a:lnTo>
                    <a:pt x="5675" y="262"/>
                  </a:lnTo>
                  <a:lnTo>
                    <a:pt x="5678" y="268"/>
                  </a:lnTo>
                  <a:lnTo>
                    <a:pt x="5679" y="273"/>
                  </a:lnTo>
                  <a:lnTo>
                    <a:pt x="5678" y="280"/>
                  </a:lnTo>
                  <a:lnTo>
                    <a:pt x="5677" y="287"/>
                  </a:lnTo>
                  <a:lnTo>
                    <a:pt x="5675" y="293"/>
                  </a:lnTo>
                  <a:lnTo>
                    <a:pt x="5673" y="300"/>
                  </a:lnTo>
                  <a:lnTo>
                    <a:pt x="5669" y="307"/>
                  </a:lnTo>
                  <a:lnTo>
                    <a:pt x="5665" y="313"/>
                  </a:lnTo>
                  <a:lnTo>
                    <a:pt x="5660" y="319"/>
                  </a:lnTo>
                  <a:lnTo>
                    <a:pt x="5655" y="325"/>
                  </a:lnTo>
                  <a:lnTo>
                    <a:pt x="5649" y="331"/>
                  </a:lnTo>
                  <a:lnTo>
                    <a:pt x="5642" y="335"/>
                  </a:lnTo>
                  <a:lnTo>
                    <a:pt x="5636" y="340"/>
                  </a:lnTo>
                  <a:lnTo>
                    <a:pt x="5627" y="344"/>
                  </a:lnTo>
                  <a:lnTo>
                    <a:pt x="5620" y="347"/>
                  </a:lnTo>
                  <a:lnTo>
                    <a:pt x="5611" y="349"/>
                  </a:lnTo>
                  <a:lnTo>
                    <a:pt x="5602" y="351"/>
                  </a:lnTo>
                  <a:lnTo>
                    <a:pt x="5593" y="351"/>
                  </a:lnTo>
                  <a:close/>
                  <a:moveTo>
                    <a:pt x="5903" y="346"/>
                  </a:moveTo>
                  <a:lnTo>
                    <a:pt x="5857" y="346"/>
                  </a:lnTo>
                  <a:lnTo>
                    <a:pt x="5854" y="345"/>
                  </a:lnTo>
                  <a:lnTo>
                    <a:pt x="5850" y="342"/>
                  </a:lnTo>
                  <a:lnTo>
                    <a:pt x="5849" y="339"/>
                  </a:lnTo>
                  <a:lnTo>
                    <a:pt x="5848" y="336"/>
                  </a:lnTo>
                  <a:lnTo>
                    <a:pt x="5848" y="182"/>
                  </a:lnTo>
                  <a:lnTo>
                    <a:pt x="5848" y="174"/>
                  </a:lnTo>
                  <a:lnTo>
                    <a:pt x="5846" y="167"/>
                  </a:lnTo>
                  <a:lnTo>
                    <a:pt x="5843" y="160"/>
                  </a:lnTo>
                  <a:lnTo>
                    <a:pt x="5839" y="155"/>
                  </a:lnTo>
                  <a:lnTo>
                    <a:pt x="5835" y="151"/>
                  </a:lnTo>
                  <a:lnTo>
                    <a:pt x="5828" y="148"/>
                  </a:lnTo>
                  <a:lnTo>
                    <a:pt x="5822" y="147"/>
                  </a:lnTo>
                  <a:lnTo>
                    <a:pt x="5815" y="146"/>
                  </a:lnTo>
                  <a:lnTo>
                    <a:pt x="5809" y="146"/>
                  </a:lnTo>
                  <a:lnTo>
                    <a:pt x="5804" y="147"/>
                  </a:lnTo>
                  <a:lnTo>
                    <a:pt x="5800" y="148"/>
                  </a:lnTo>
                  <a:lnTo>
                    <a:pt x="5796" y="150"/>
                  </a:lnTo>
                  <a:lnTo>
                    <a:pt x="5787" y="154"/>
                  </a:lnTo>
                  <a:lnTo>
                    <a:pt x="5781" y="160"/>
                  </a:lnTo>
                  <a:lnTo>
                    <a:pt x="5781" y="336"/>
                  </a:lnTo>
                  <a:lnTo>
                    <a:pt x="5780" y="339"/>
                  </a:lnTo>
                  <a:lnTo>
                    <a:pt x="5779" y="342"/>
                  </a:lnTo>
                  <a:lnTo>
                    <a:pt x="5776" y="345"/>
                  </a:lnTo>
                  <a:lnTo>
                    <a:pt x="5771" y="346"/>
                  </a:lnTo>
                  <a:lnTo>
                    <a:pt x="5726" y="346"/>
                  </a:lnTo>
                  <a:lnTo>
                    <a:pt x="5722" y="345"/>
                  </a:lnTo>
                  <a:lnTo>
                    <a:pt x="5720" y="342"/>
                  </a:lnTo>
                  <a:lnTo>
                    <a:pt x="5719" y="339"/>
                  </a:lnTo>
                  <a:lnTo>
                    <a:pt x="5718" y="336"/>
                  </a:lnTo>
                  <a:lnTo>
                    <a:pt x="5718" y="10"/>
                  </a:lnTo>
                  <a:lnTo>
                    <a:pt x="5719" y="6"/>
                  </a:lnTo>
                  <a:lnTo>
                    <a:pt x="5720" y="2"/>
                  </a:lnTo>
                  <a:lnTo>
                    <a:pt x="5722" y="0"/>
                  </a:lnTo>
                  <a:lnTo>
                    <a:pt x="5726" y="0"/>
                  </a:lnTo>
                  <a:lnTo>
                    <a:pt x="5771" y="0"/>
                  </a:lnTo>
                  <a:lnTo>
                    <a:pt x="5776" y="0"/>
                  </a:lnTo>
                  <a:lnTo>
                    <a:pt x="5779" y="2"/>
                  </a:lnTo>
                  <a:lnTo>
                    <a:pt x="5780" y="6"/>
                  </a:lnTo>
                  <a:lnTo>
                    <a:pt x="5781" y="10"/>
                  </a:lnTo>
                  <a:lnTo>
                    <a:pt x="5781" y="129"/>
                  </a:lnTo>
                  <a:lnTo>
                    <a:pt x="5785" y="125"/>
                  </a:lnTo>
                  <a:lnTo>
                    <a:pt x="5790" y="120"/>
                  </a:lnTo>
                  <a:lnTo>
                    <a:pt x="5798" y="116"/>
                  </a:lnTo>
                  <a:lnTo>
                    <a:pt x="5805" y="113"/>
                  </a:lnTo>
                  <a:lnTo>
                    <a:pt x="5814" y="110"/>
                  </a:lnTo>
                  <a:lnTo>
                    <a:pt x="5822" y="108"/>
                  </a:lnTo>
                  <a:lnTo>
                    <a:pt x="5833" y="106"/>
                  </a:lnTo>
                  <a:lnTo>
                    <a:pt x="5843" y="106"/>
                  </a:lnTo>
                  <a:lnTo>
                    <a:pt x="5849" y="106"/>
                  </a:lnTo>
                  <a:lnTo>
                    <a:pt x="5857" y="107"/>
                  </a:lnTo>
                  <a:lnTo>
                    <a:pt x="5863" y="108"/>
                  </a:lnTo>
                  <a:lnTo>
                    <a:pt x="5869" y="110"/>
                  </a:lnTo>
                  <a:lnTo>
                    <a:pt x="5876" y="112"/>
                  </a:lnTo>
                  <a:lnTo>
                    <a:pt x="5881" y="115"/>
                  </a:lnTo>
                  <a:lnTo>
                    <a:pt x="5886" y="119"/>
                  </a:lnTo>
                  <a:lnTo>
                    <a:pt x="5892" y="122"/>
                  </a:lnTo>
                  <a:lnTo>
                    <a:pt x="5896" y="128"/>
                  </a:lnTo>
                  <a:lnTo>
                    <a:pt x="5900" y="132"/>
                  </a:lnTo>
                  <a:lnTo>
                    <a:pt x="5903" y="138"/>
                  </a:lnTo>
                  <a:lnTo>
                    <a:pt x="5906" y="143"/>
                  </a:lnTo>
                  <a:lnTo>
                    <a:pt x="5908" y="150"/>
                  </a:lnTo>
                  <a:lnTo>
                    <a:pt x="5910" y="157"/>
                  </a:lnTo>
                  <a:lnTo>
                    <a:pt x="5912" y="165"/>
                  </a:lnTo>
                  <a:lnTo>
                    <a:pt x="5912" y="172"/>
                  </a:lnTo>
                  <a:lnTo>
                    <a:pt x="5912" y="336"/>
                  </a:lnTo>
                  <a:lnTo>
                    <a:pt x="5912" y="339"/>
                  </a:lnTo>
                  <a:lnTo>
                    <a:pt x="5909" y="342"/>
                  </a:lnTo>
                  <a:lnTo>
                    <a:pt x="5907" y="345"/>
                  </a:lnTo>
                  <a:lnTo>
                    <a:pt x="5903" y="346"/>
                  </a:lnTo>
                  <a:close/>
                  <a:moveTo>
                    <a:pt x="6050" y="140"/>
                  </a:moveTo>
                  <a:lnTo>
                    <a:pt x="6045" y="141"/>
                  </a:lnTo>
                  <a:lnTo>
                    <a:pt x="6040" y="142"/>
                  </a:lnTo>
                  <a:lnTo>
                    <a:pt x="6036" y="143"/>
                  </a:lnTo>
                  <a:lnTo>
                    <a:pt x="6032" y="147"/>
                  </a:lnTo>
                  <a:lnTo>
                    <a:pt x="6028" y="150"/>
                  </a:lnTo>
                  <a:lnTo>
                    <a:pt x="6024" y="153"/>
                  </a:lnTo>
                  <a:lnTo>
                    <a:pt x="6021" y="157"/>
                  </a:lnTo>
                  <a:lnTo>
                    <a:pt x="6019" y="161"/>
                  </a:lnTo>
                  <a:lnTo>
                    <a:pt x="6015" y="171"/>
                  </a:lnTo>
                  <a:lnTo>
                    <a:pt x="6012" y="181"/>
                  </a:lnTo>
                  <a:lnTo>
                    <a:pt x="6009" y="193"/>
                  </a:lnTo>
                  <a:lnTo>
                    <a:pt x="6008" y="203"/>
                  </a:lnTo>
                  <a:lnTo>
                    <a:pt x="6087" y="190"/>
                  </a:lnTo>
                  <a:lnTo>
                    <a:pt x="6086" y="180"/>
                  </a:lnTo>
                  <a:lnTo>
                    <a:pt x="6085" y="172"/>
                  </a:lnTo>
                  <a:lnTo>
                    <a:pt x="6082" y="163"/>
                  </a:lnTo>
                  <a:lnTo>
                    <a:pt x="6079" y="156"/>
                  </a:lnTo>
                  <a:lnTo>
                    <a:pt x="6074" y="150"/>
                  </a:lnTo>
                  <a:lnTo>
                    <a:pt x="6067" y="145"/>
                  </a:lnTo>
                  <a:lnTo>
                    <a:pt x="6064" y="143"/>
                  </a:lnTo>
                  <a:lnTo>
                    <a:pt x="6060" y="141"/>
                  </a:lnTo>
                  <a:lnTo>
                    <a:pt x="6056" y="141"/>
                  </a:lnTo>
                  <a:lnTo>
                    <a:pt x="6050" y="140"/>
                  </a:lnTo>
                  <a:close/>
                  <a:moveTo>
                    <a:pt x="6058" y="351"/>
                  </a:moveTo>
                  <a:lnTo>
                    <a:pt x="6047" y="351"/>
                  </a:lnTo>
                  <a:lnTo>
                    <a:pt x="6037" y="349"/>
                  </a:lnTo>
                  <a:lnTo>
                    <a:pt x="6027" y="347"/>
                  </a:lnTo>
                  <a:lnTo>
                    <a:pt x="6018" y="344"/>
                  </a:lnTo>
                  <a:lnTo>
                    <a:pt x="6008" y="339"/>
                  </a:lnTo>
                  <a:lnTo>
                    <a:pt x="6000" y="335"/>
                  </a:lnTo>
                  <a:lnTo>
                    <a:pt x="5993" y="329"/>
                  </a:lnTo>
                  <a:lnTo>
                    <a:pt x="5985" y="321"/>
                  </a:lnTo>
                  <a:lnTo>
                    <a:pt x="5978" y="313"/>
                  </a:lnTo>
                  <a:lnTo>
                    <a:pt x="5973" y="305"/>
                  </a:lnTo>
                  <a:lnTo>
                    <a:pt x="5967" y="294"/>
                  </a:lnTo>
                  <a:lnTo>
                    <a:pt x="5962" y="282"/>
                  </a:lnTo>
                  <a:lnTo>
                    <a:pt x="5959" y="271"/>
                  </a:lnTo>
                  <a:lnTo>
                    <a:pt x="5957" y="257"/>
                  </a:lnTo>
                  <a:lnTo>
                    <a:pt x="5955" y="242"/>
                  </a:lnTo>
                  <a:lnTo>
                    <a:pt x="5955" y="227"/>
                  </a:lnTo>
                  <a:lnTo>
                    <a:pt x="5955" y="211"/>
                  </a:lnTo>
                  <a:lnTo>
                    <a:pt x="5957" y="197"/>
                  </a:lnTo>
                  <a:lnTo>
                    <a:pt x="5959" y="185"/>
                  </a:lnTo>
                  <a:lnTo>
                    <a:pt x="5963" y="172"/>
                  </a:lnTo>
                  <a:lnTo>
                    <a:pt x="5967" y="161"/>
                  </a:lnTo>
                  <a:lnTo>
                    <a:pt x="5973" y="151"/>
                  </a:lnTo>
                  <a:lnTo>
                    <a:pt x="5979" y="142"/>
                  </a:lnTo>
                  <a:lnTo>
                    <a:pt x="5985" y="135"/>
                  </a:lnTo>
                  <a:lnTo>
                    <a:pt x="5993" y="128"/>
                  </a:lnTo>
                  <a:lnTo>
                    <a:pt x="6001" y="121"/>
                  </a:lnTo>
                  <a:lnTo>
                    <a:pt x="6009" y="117"/>
                  </a:lnTo>
                  <a:lnTo>
                    <a:pt x="6019" y="113"/>
                  </a:lnTo>
                  <a:lnTo>
                    <a:pt x="6027" y="110"/>
                  </a:lnTo>
                  <a:lnTo>
                    <a:pt x="6038" y="108"/>
                  </a:lnTo>
                  <a:lnTo>
                    <a:pt x="6047" y="106"/>
                  </a:lnTo>
                  <a:lnTo>
                    <a:pt x="6058" y="106"/>
                  </a:lnTo>
                  <a:lnTo>
                    <a:pt x="6067" y="106"/>
                  </a:lnTo>
                  <a:lnTo>
                    <a:pt x="6077" y="108"/>
                  </a:lnTo>
                  <a:lnTo>
                    <a:pt x="6085" y="110"/>
                  </a:lnTo>
                  <a:lnTo>
                    <a:pt x="6094" y="113"/>
                  </a:lnTo>
                  <a:lnTo>
                    <a:pt x="6102" y="117"/>
                  </a:lnTo>
                  <a:lnTo>
                    <a:pt x="6109" y="121"/>
                  </a:lnTo>
                  <a:lnTo>
                    <a:pt x="6116" y="127"/>
                  </a:lnTo>
                  <a:lnTo>
                    <a:pt x="6122" y="133"/>
                  </a:lnTo>
                  <a:lnTo>
                    <a:pt x="6127" y="139"/>
                  </a:lnTo>
                  <a:lnTo>
                    <a:pt x="6133" y="147"/>
                  </a:lnTo>
                  <a:lnTo>
                    <a:pt x="6137" y="154"/>
                  </a:lnTo>
                  <a:lnTo>
                    <a:pt x="6140" y="161"/>
                  </a:lnTo>
                  <a:lnTo>
                    <a:pt x="6142" y="170"/>
                  </a:lnTo>
                  <a:lnTo>
                    <a:pt x="6144" y="179"/>
                  </a:lnTo>
                  <a:lnTo>
                    <a:pt x="6145" y="188"/>
                  </a:lnTo>
                  <a:lnTo>
                    <a:pt x="6146" y="197"/>
                  </a:lnTo>
                  <a:lnTo>
                    <a:pt x="6146" y="201"/>
                  </a:lnTo>
                  <a:lnTo>
                    <a:pt x="6145" y="206"/>
                  </a:lnTo>
                  <a:lnTo>
                    <a:pt x="6144" y="209"/>
                  </a:lnTo>
                  <a:lnTo>
                    <a:pt x="6142" y="211"/>
                  </a:lnTo>
                  <a:lnTo>
                    <a:pt x="6137" y="214"/>
                  </a:lnTo>
                  <a:lnTo>
                    <a:pt x="6131" y="216"/>
                  </a:lnTo>
                  <a:lnTo>
                    <a:pt x="6013" y="236"/>
                  </a:lnTo>
                  <a:lnTo>
                    <a:pt x="6015" y="249"/>
                  </a:lnTo>
                  <a:lnTo>
                    <a:pt x="6018" y="260"/>
                  </a:lnTo>
                  <a:lnTo>
                    <a:pt x="6023" y="271"/>
                  </a:lnTo>
                  <a:lnTo>
                    <a:pt x="6029" y="280"/>
                  </a:lnTo>
                  <a:lnTo>
                    <a:pt x="6033" y="285"/>
                  </a:lnTo>
                  <a:lnTo>
                    <a:pt x="6037" y="289"/>
                  </a:lnTo>
                  <a:lnTo>
                    <a:pt x="6042" y="292"/>
                  </a:lnTo>
                  <a:lnTo>
                    <a:pt x="6046" y="294"/>
                  </a:lnTo>
                  <a:lnTo>
                    <a:pt x="6052" y="296"/>
                  </a:lnTo>
                  <a:lnTo>
                    <a:pt x="6058" y="298"/>
                  </a:lnTo>
                  <a:lnTo>
                    <a:pt x="6064" y="299"/>
                  </a:lnTo>
                  <a:lnTo>
                    <a:pt x="6070" y="299"/>
                  </a:lnTo>
                  <a:lnTo>
                    <a:pt x="6080" y="298"/>
                  </a:lnTo>
                  <a:lnTo>
                    <a:pt x="6087" y="296"/>
                  </a:lnTo>
                  <a:lnTo>
                    <a:pt x="6096" y="293"/>
                  </a:lnTo>
                  <a:lnTo>
                    <a:pt x="6102" y="289"/>
                  </a:lnTo>
                  <a:lnTo>
                    <a:pt x="6108" y="283"/>
                  </a:lnTo>
                  <a:lnTo>
                    <a:pt x="6114" y="279"/>
                  </a:lnTo>
                  <a:lnTo>
                    <a:pt x="6118" y="274"/>
                  </a:lnTo>
                  <a:lnTo>
                    <a:pt x="6121" y="269"/>
                  </a:lnTo>
                  <a:lnTo>
                    <a:pt x="6123" y="266"/>
                  </a:lnTo>
                  <a:lnTo>
                    <a:pt x="6126" y="262"/>
                  </a:lnTo>
                  <a:lnTo>
                    <a:pt x="6131" y="261"/>
                  </a:lnTo>
                  <a:lnTo>
                    <a:pt x="6135" y="260"/>
                  </a:lnTo>
                  <a:lnTo>
                    <a:pt x="6137" y="260"/>
                  </a:lnTo>
                  <a:lnTo>
                    <a:pt x="6139" y="261"/>
                  </a:lnTo>
                  <a:lnTo>
                    <a:pt x="6141" y="262"/>
                  </a:lnTo>
                  <a:lnTo>
                    <a:pt x="6143" y="265"/>
                  </a:lnTo>
                  <a:lnTo>
                    <a:pt x="6146" y="269"/>
                  </a:lnTo>
                  <a:lnTo>
                    <a:pt x="6147" y="275"/>
                  </a:lnTo>
                  <a:lnTo>
                    <a:pt x="6146" y="281"/>
                  </a:lnTo>
                  <a:lnTo>
                    <a:pt x="6145" y="288"/>
                  </a:lnTo>
                  <a:lnTo>
                    <a:pt x="6143" y="294"/>
                  </a:lnTo>
                  <a:lnTo>
                    <a:pt x="6140" y="300"/>
                  </a:lnTo>
                  <a:lnTo>
                    <a:pt x="6137" y="308"/>
                  </a:lnTo>
                  <a:lnTo>
                    <a:pt x="6133" y="314"/>
                  </a:lnTo>
                  <a:lnTo>
                    <a:pt x="6127" y="319"/>
                  </a:lnTo>
                  <a:lnTo>
                    <a:pt x="6122" y="326"/>
                  </a:lnTo>
                  <a:lnTo>
                    <a:pt x="6116" y="331"/>
                  </a:lnTo>
                  <a:lnTo>
                    <a:pt x="6109" y="336"/>
                  </a:lnTo>
                  <a:lnTo>
                    <a:pt x="6102" y="340"/>
                  </a:lnTo>
                  <a:lnTo>
                    <a:pt x="6095" y="344"/>
                  </a:lnTo>
                  <a:lnTo>
                    <a:pt x="6086" y="347"/>
                  </a:lnTo>
                  <a:lnTo>
                    <a:pt x="6077" y="349"/>
                  </a:lnTo>
                  <a:lnTo>
                    <a:pt x="6067" y="351"/>
                  </a:lnTo>
                  <a:lnTo>
                    <a:pt x="6058" y="351"/>
                  </a:lnTo>
                  <a:close/>
                  <a:moveTo>
                    <a:pt x="6319" y="172"/>
                  </a:moveTo>
                  <a:lnTo>
                    <a:pt x="6315" y="172"/>
                  </a:lnTo>
                  <a:lnTo>
                    <a:pt x="6311" y="171"/>
                  </a:lnTo>
                  <a:lnTo>
                    <a:pt x="6306" y="170"/>
                  </a:lnTo>
                  <a:lnTo>
                    <a:pt x="6303" y="168"/>
                  </a:lnTo>
                  <a:lnTo>
                    <a:pt x="6299" y="162"/>
                  </a:lnTo>
                  <a:lnTo>
                    <a:pt x="6295" y="157"/>
                  </a:lnTo>
                  <a:lnTo>
                    <a:pt x="6292" y="151"/>
                  </a:lnTo>
                  <a:lnTo>
                    <a:pt x="6287" y="146"/>
                  </a:lnTo>
                  <a:lnTo>
                    <a:pt x="6285" y="145"/>
                  </a:lnTo>
                  <a:lnTo>
                    <a:pt x="6282" y="142"/>
                  </a:lnTo>
                  <a:lnTo>
                    <a:pt x="6278" y="141"/>
                  </a:lnTo>
                  <a:lnTo>
                    <a:pt x="6274" y="141"/>
                  </a:lnTo>
                  <a:lnTo>
                    <a:pt x="6269" y="141"/>
                  </a:lnTo>
                  <a:lnTo>
                    <a:pt x="6265" y="142"/>
                  </a:lnTo>
                  <a:lnTo>
                    <a:pt x="6261" y="145"/>
                  </a:lnTo>
                  <a:lnTo>
                    <a:pt x="6258" y="147"/>
                  </a:lnTo>
                  <a:lnTo>
                    <a:pt x="6256" y="149"/>
                  </a:lnTo>
                  <a:lnTo>
                    <a:pt x="6254" y="152"/>
                  </a:lnTo>
                  <a:lnTo>
                    <a:pt x="6253" y="156"/>
                  </a:lnTo>
                  <a:lnTo>
                    <a:pt x="6253" y="160"/>
                  </a:lnTo>
                  <a:lnTo>
                    <a:pt x="6253" y="336"/>
                  </a:lnTo>
                  <a:lnTo>
                    <a:pt x="6252" y="339"/>
                  </a:lnTo>
                  <a:lnTo>
                    <a:pt x="6251" y="342"/>
                  </a:lnTo>
                  <a:lnTo>
                    <a:pt x="6247" y="345"/>
                  </a:lnTo>
                  <a:lnTo>
                    <a:pt x="6243" y="346"/>
                  </a:lnTo>
                  <a:lnTo>
                    <a:pt x="6198" y="346"/>
                  </a:lnTo>
                  <a:lnTo>
                    <a:pt x="6194" y="345"/>
                  </a:lnTo>
                  <a:lnTo>
                    <a:pt x="6192" y="342"/>
                  </a:lnTo>
                  <a:lnTo>
                    <a:pt x="6189" y="339"/>
                  </a:lnTo>
                  <a:lnTo>
                    <a:pt x="6189" y="336"/>
                  </a:lnTo>
                  <a:lnTo>
                    <a:pt x="6189" y="148"/>
                  </a:lnTo>
                  <a:lnTo>
                    <a:pt x="6189" y="142"/>
                  </a:lnTo>
                  <a:lnTo>
                    <a:pt x="6191" y="138"/>
                  </a:lnTo>
                  <a:lnTo>
                    <a:pt x="6192" y="134"/>
                  </a:lnTo>
                  <a:lnTo>
                    <a:pt x="6194" y="130"/>
                  </a:lnTo>
                  <a:lnTo>
                    <a:pt x="6196" y="127"/>
                  </a:lnTo>
                  <a:lnTo>
                    <a:pt x="6199" y="125"/>
                  </a:lnTo>
                  <a:lnTo>
                    <a:pt x="6202" y="121"/>
                  </a:lnTo>
                  <a:lnTo>
                    <a:pt x="6207" y="119"/>
                  </a:lnTo>
                  <a:lnTo>
                    <a:pt x="6220" y="114"/>
                  </a:lnTo>
                  <a:lnTo>
                    <a:pt x="6238" y="110"/>
                  </a:lnTo>
                  <a:lnTo>
                    <a:pt x="6258" y="107"/>
                  </a:lnTo>
                  <a:lnTo>
                    <a:pt x="6280" y="106"/>
                  </a:lnTo>
                  <a:lnTo>
                    <a:pt x="6296" y="107"/>
                  </a:lnTo>
                  <a:lnTo>
                    <a:pt x="6309" y="109"/>
                  </a:lnTo>
                  <a:lnTo>
                    <a:pt x="6320" y="112"/>
                  </a:lnTo>
                  <a:lnTo>
                    <a:pt x="6329" y="116"/>
                  </a:lnTo>
                  <a:lnTo>
                    <a:pt x="6336" y="122"/>
                  </a:lnTo>
                  <a:lnTo>
                    <a:pt x="6340" y="129"/>
                  </a:lnTo>
                  <a:lnTo>
                    <a:pt x="6343" y="136"/>
                  </a:lnTo>
                  <a:lnTo>
                    <a:pt x="6344" y="143"/>
                  </a:lnTo>
                  <a:lnTo>
                    <a:pt x="6343" y="150"/>
                  </a:lnTo>
                  <a:lnTo>
                    <a:pt x="6342" y="156"/>
                  </a:lnTo>
                  <a:lnTo>
                    <a:pt x="6340" y="160"/>
                  </a:lnTo>
                  <a:lnTo>
                    <a:pt x="6338" y="165"/>
                  </a:lnTo>
                  <a:lnTo>
                    <a:pt x="6334" y="168"/>
                  </a:lnTo>
                  <a:lnTo>
                    <a:pt x="6329" y="171"/>
                  </a:lnTo>
                  <a:lnTo>
                    <a:pt x="6325" y="172"/>
                  </a:lnTo>
                  <a:lnTo>
                    <a:pt x="6319" y="172"/>
                  </a:lnTo>
                  <a:close/>
                </a:path>
              </a:pathLst>
            </a:custGeom>
            <a:solidFill>
              <a:srgbClr val="13151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59" name="Freeform 12"/>
            <p:cNvSpPr>
              <a:spLocks noChangeAspect="1"/>
            </p:cNvSpPr>
            <p:nvPr/>
          </p:nvSpPr>
          <p:spPr bwMode="auto">
            <a:xfrm>
              <a:off x="2669" y="3315"/>
              <a:ext cx="619" cy="578"/>
            </a:xfrm>
            <a:custGeom>
              <a:avLst/>
              <a:gdLst>
                <a:gd name="T0" fmla="*/ 0 w 1857"/>
                <a:gd name="T1" fmla="*/ 0 h 1735"/>
                <a:gd name="T2" fmla="*/ 0 w 1857"/>
                <a:gd name="T3" fmla="*/ 0 h 1735"/>
                <a:gd name="T4" fmla="*/ 0 w 1857"/>
                <a:gd name="T5" fmla="*/ 0 h 1735"/>
                <a:gd name="T6" fmla="*/ 0 w 1857"/>
                <a:gd name="T7" fmla="*/ 0 h 1735"/>
                <a:gd name="T8" fmla="*/ 0 w 1857"/>
                <a:gd name="T9" fmla="*/ 0 h 1735"/>
                <a:gd name="T10" fmla="*/ 0 w 1857"/>
                <a:gd name="T11" fmla="*/ 0 h 1735"/>
                <a:gd name="T12" fmla="*/ 0 w 1857"/>
                <a:gd name="T13" fmla="*/ 0 h 1735"/>
                <a:gd name="T14" fmla="*/ 0 w 1857"/>
                <a:gd name="T15" fmla="*/ 0 h 1735"/>
                <a:gd name="T16" fmla="*/ 0 w 1857"/>
                <a:gd name="T17" fmla="*/ 0 h 1735"/>
                <a:gd name="T18" fmla="*/ 0 w 1857"/>
                <a:gd name="T19" fmla="*/ 0 h 1735"/>
                <a:gd name="T20" fmla="*/ 0 w 1857"/>
                <a:gd name="T21" fmla="*/ 0 h 1735"/>
                <a:gd name="T22" fmla="*/ 0 w 1857"/>
                <a:gd name="T23" fmla="*/ 0 h 1735"/>
                <a:gd name="T24" fmla="*/ 0 w 1857"/>
                <a:gd name="T25" fmla="*/ 0 h 1735"/>
                <a:gd name="T26" fmla="*/ 0 w 1857"/>
                <a:gd name="T27" fmla="*/ 0 h 1735"/>
                <a:gd name="T28" fmla="*/ 0 w 1857"/>
                <a:gd name="T29" fmla="*/ 0 h 1735"/>
                <a:gd name="T30" fmla="*/ 0 w 1857"/>
                <a:gd name="T31" fmla="*/ 0 h 1735"/>
                <a:gd name="T32" fmla="*/ 0 w 1857"/>
                <a:gd name="T33" fmla="*/ 0 h 1735"/>
                <a:gd name="T34" fmla="*/ 0 w 1857"/>
                <a:gd name="T35" fmla="*/ 0 h 1735"/>
                <a:gd name="T36" fmla="*/ 0 w 1857"/>
                <a:gd name="T37" fmla="*/ 0 h 1735"/>
                <a:gd name="T38" fmla="*/ 0 w 1857"/>
                <a:gd name="T39" fmla="*/ 0 h 1735"/>
                <a:gd name="T40" fmla="*/ 0 w 1857"/>
                <a:gd name="T41" fmla="*/ 0 h 1735"/>
                <a:gd name="T42" fmla="*/ 0 w 1857"/>
                <a:gd name="T43" fmla="*/ 0 h 1735"/>
                <a:gd name="T44" fmla="*/ 0 w 1857"/>
                <a:gd name="T45" fmla="*/ 0 h 1735"/>
                <a:gd name="T46" fmla="*/ 0 w 1857"/>
                <a:gd name="T47" fmla="*/ 0 h 1735"/>
                <a:gd name="T48" fmla="*/ 0 w 1857"/>
                <a:gd name="T49" fmla="*/ 0 h 1735"/>
                <a:gd name="T50" fmla="*/ 0 w 1857"/>
                <a:gd name="T51" fmla="*/ 0 h 1735"/>
                <a:gd name="T52" fmla="*/ 0 w 1857"/>
                <a:gd name="T53" fmla="*/ 0 h 1735"/>
                <a:gd name="T54" fmla="*/ 0 w 1857"/>
                <a:gd name="T55" fmla="*/ 0 h 1735"/>
                <a:gd name="T56" fmla="*/ 0 w 1857"/>
                <a:gd name="T57" fmla="*/ 0 h 173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857" h="1735">
                  <a:moveTo>
                    <a:pt x="1785" y="1699"/>
                  </a:moveTo>
                  <a:lnTo>
                    <a:pt x="103" y="1735"/>
                  </a:lnTo>
                  <a:lnTo>
                    <a:pt x="87" y="1717"/>
                  </a:lnTo>
                  <a:lnTo>
                    <a:pt x="72" y="1699"/>
                  </a:lnTo>
                  <a:lnTo>
                    <a:pt x="58" y="1680"/>
                  </a:lnTo>
                  <a:lnTo>
                    <a:pt x="46" y="1659"/>
                  </a:lnTo>
                  <a:lnTo>
                    <a:pt x="35" y="1636"/>
                  </a:lnTo>
                  <a:lnTo>
                    <a:pt x="25" y="1614"/>
                  </a:lnTo>
                  <a:lnTo>
                    <a:pt x="17" y="1591"/>
                  </a:lnTo>
                  <a:lnTo>
                    <a:pt x="10" y="1567"/>
                  </a:lnTo>
                  <a:lnTo>
                    <a:pt x="418" y="1265"/>
                  </a:lnTo>
                  <a:lnTo>
                    <a:pt x="0" y="992"/>
                  </a:lnTo>
                  <a:lnTo>
                    <a:pt x="0" y="815"/>
                  </a:lnTo>
                  <a:lnTo>
                    <a:pt x="213" y="316"/>
                  </a:lnTo>
                  <a:lnTo>
                    <a:pt x="726" y="0"/>
                  </a:lnTo>
                  <a:lnTo>
                    <a:pt x="905" y="0"/>
                  </a:lnTo>
                  <a:lnTo>
                    <a:pt x="1527" y="322"/>
                  </a:lnTo>
                  <a:lnTo>
                    <a:pt x="1857" y="774"/>
                  </a:lnTo>
                  <a:lnTo>
                    <a:pt x="1857" y="977"/>
                  </a:lnTo>
                  <a:lnTo>
                    <a:pt x="1636" y="1251"/>
                  </a:lnTo>
                  <a:lnTo>
                    <a:pt x="1853" y="1532"/>
                  </a:lnTo>
                  <a:lnTo>
                    <a:pt x="1850" y="1555"/>
                  </a:lnTo>
                  <a:lnTo>
                    <a:pt x="1843" y="1577"/>
                  </a:lnTo>
                  <a:lnTo>
                    <a:pt x="1837" y="1600"/>
                  </a:lnTo>
                  <a:lnTo>
                    <a:pt x="1829" y="1621"/>
                  </a:lnTo>
                  <a:lnTo>
                    <a:pt x="1820" y="1641"/>
                  </a:lnTo>
                  <a:lnTo>
                    <a:pt x="1810" y="1661"/>
                  </a:lnTo>
                  <a:lnTo>
                    <a:pt x="1798" y="1680"/>
                  </a:lnTo>
                  <a:lnTo>
                    <a:pt x="1785" y="16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0" name="Freeform 13"/>
            <p:cNvSpPr>
              <a:spLocks noChangeAspect="1"/>
            </p:cNvSpPr>
            <p:nvPr/>
          </p:nvSpPr>
          <p:spPr bwMode="auto">
            <a:xfrm>
              <a:off x="2669" y="3645"/>
              <a:ext cx="307" cy="192"/>
            </a:xfrm>
            <a:custGeom>
              <a:avLst/>
              <a:gdLst>
                <a:gd name="T0" fmla="*/ 0 w 923"/>
                <a:gd name="T1" fmla="*/ 0 h 575"/>
                <a:gd name="T2" fmla="*/ 0 w 923"/>
                <a:gd name="T3" fmla="*/ 0 h 575"/>
                <a:gd name="T4" fmla="*/ 0 w 923"/>
                <a:gd name="T5" fmla="*/ 0 h 575"/>
                <a:gd name="T6" fmla="*/ 0 w 923"/>
                <a:gd name="T7" fmla="*/ 0 h 575"/>
                <a:gd name="T8" fmla="*/ 0 w 923"/>
                <a:gd name="T9" fmla="*/ 0 h 575"/>
                <a:gd name="T10" fmla="*/ 0 w 923"/>
                <a:gd name="T11" fmla="*/ 0 h 575"/>
                <a:gd name="T12" fmla="*/ 0 w 923"/>
                <a:gd name="T13" fmla="*/ 0 h 575"/>
                <a:gd name="T14" fmla="*/ 0 w 923"/>
                <a:gd name="T15" fmla="*/ 0 h 575"/>
                <a:gd name="T16" fmla="*/ 0 w 923"/>
                <a:gd name="T17" fmla="*/ 0 h 575"/>
                <a:gd name="T18" fmla="*/ 0 w 923"/>
                <a:gd name="T19" fmla="*/ 0 h 575"/>
                <a:gd name="T20" fmla="*/ 0 w 923"/>
                <a:gd name="T21" fmla="*/ 0 h 575"/>
                <a:gd name="T22" fmla="*/ 0 w 923"/>
                <a:gd name="T23" fmla="*/ 0 h 575"/>
                <a:gd name="T24" fmla="*/ 0 w 923"/>
                <a:gd name="T25" fmla="*/ 0 h 575"/>
                <a:gd name="T26" fmla="*/ 0 w 923"/>
                <a:gd name="T27" fmla="*/ 0 h 575"/>
                <a:gd name="T28" fmla="*/ 0 w 923"/>
                <a:gd name="T29" fmla="*/ 0 h 575"/>
                <a:gd name="T30" fmla="*/ 0 w 923"/>
                <a:gd name="T31" fmla="*/ 0 h 575"/>
                <a:gd name="T32" fmla="*/ 0 w 923"/>
                <a:gd name="T33" fmla="*/ 0 h 575"/>
                <a:gd name="T34" fmla="*/ 0 w 923"/>
                <a:gd name="T35" fmla="*/ 0 h 575"/>
                <a:gd name="T36" fmla="*/ 0 w 923"/>
                <a:gd name="T37" fmla="*/ 0 h 575"/>
                <a:gd name="T38" fmla="*/ 0 w 923"/>
                <a:gd name="T39" fmla="*/ 0 h 575"/>
                <a:gd name="T40" fmla="*/ 0 w 923"/>
                <a:gd name="T41" fmla="*/ 0 h 575"/>
                <a:gd name="T42" fmla="*/ 0 w 923"/>
                <a:gd name="T43" fmla="*/ 0 h 575"/>
                <a:gd name="T44" fmla="*/ 0 w 923"/>
                <a:gd name="T45" fmla="*/ 0 h 575"/>
                <a:gd name="T46" fmla="*/ 0 w 923"/>
                <a:gd name="T47" fmla="*/ 0 h 575"/>
                <a:gd name="T48" fmla="*/ 0 w 923"/>
                <a:gd name="T49" fmla="*/ 0 h 575"/>
                <a:gd name="T50" fmla="*/ 0 w 923"/>
                <a:gd name="T51" fmla="*/ 0 h 575"/>
                <a:gd name="T52" fmla="*/ 0 w 923"/>
                <a:gd name="T53" fmla="*/ 0 h 575"/>
                <a:gd name="T54" fmla="*/ 0 w 923"/>
                <a:gd name="T55" fmla="*/ 0 h 575"/>
                <a:gd name="T56" fmla="*/ 0 w 923"/>
                <a:gd name="T57" fmla="*/ 0 h 575"/>
                <a:gd name="T58" fmla="*/ 0 w 923"/>
                <a:gd name="T59" fmla="*/ 0 h 575"/>
                <a:gd name="T60" fmla="*/ 0 w 923"/>
                <a:gd name="T61" fmla="*/ 0 h 575"/>
                <a:gd name="T62" fmla="*/ 0 w 923"/>
                <a:gd name="T63" fmla="*/ 0 h 575"/>
                <a:gd name="T64" fmla="*/ 0 w 923"/>
                <a:gd name="T65" fmla="*/ 0 h 575"/>
                <a:gd name="T66" fmla="*/ 0 w 923"/>
                <a:gd name="T67" fmla="*/ 0 h 575"/>
                <a:gd name="T68" fmla="*/ 0 w 923"/>
                <a:gd name="T69" fmla="*/ 0 h 575"/>
                <a:gd name="T70" fmla="*/ 0 w 923"/>
                <a:gd name="T71" fmla="*/ 0 h 575"/>
                <a:gd name="T72" fmla="*/ 0 w 923"/>
                <a:gd name="T73" fmla="*/ 0 h 575"/>
                <a:gd name="T74" fmla="*/ 0 w 923"/>
                <a:gd name="T75" fmla="*/ 0 h 575"/>
                <a:gd name="T76" fmla="*/ 0 w 923"/>
                <a:gd name="T77" fmla="*/ 0 h 575"/>
                <a:gd name="T78" fmla="*/ 0 w 923"/>
                <a:gd name="T79" fmla="*/ 0 h 575"/>
                <a:gd name="T80" fmla="*/ 0 w 923"/>
                <a:gd name="T81" fmla="*/ 0 h 575"/>
                <a:gd name="T82" fmla="*/ 0 w 923"/>
                <a:gd name="T83" fmla="*/ 0 h 575"/>
                <a:gd name="T84" fmla="*/ 0 w 923"/>
                <a:gd name="T85" fmla="*/ 0 h 575"/>
                <a:gd name="T86" fmla="*/ 0 w 923"/>
                <a:gd name="T87" fmla="*/ 0 h 575"/>
                <a:gd name="T88" fmla="*/ 0 w 923"/>
                <a:gd name="T89" fmla="*/ 0 h 575"/>
                <a:gd name="T90" fmla="*/ 0 w 923"/>
                <a:gd name="T91" fmla="*/ 0 h 57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923" h="575">
                  <a:moveTo>
                    <a:pt x="10" y="575"/>
                  </a:moveTo>
                  <a:lnTo>
                    <a:pt x="55" y="571"/>
                  </a:lnTo>
                  <a:lnTo>
                    <a:pt x="101" y="564"/>
                  </a:lnTo>
                  <a:lnTo>
                    <a:pt x="149" y="556"/>
                  </a:lnTo>
                  <a:lnTo>
                    <a:pt x="200" y="544"/>
                  </a:lnTo>
                  <a:lnTo>
                    <a:pt x="252" y="532"/>
                  </a:lnTo>
                  <a:lnTo>
                    <a:pt x="306" y="517"/>
                  </a:lnTo>
                  <a:lnTo>
                    <a:pt x="362" y="500"/>
                  </a:lnTo>
                  <a:lnTo>
                    <a:pt x="419" y="481"/>
                  </a:lnTo>
                  <a:lnTo>
                    <a:pt x="479" y="460"/>
                  </a:lnTo>
                  <a:lnTo>
                    <a:pt x="540" y="438"/>
                  </a:lnTo>
                  <a:lnTo>
                    <a:pt x="603" y="414"/>
                  </a:lnTo>
                  <a:lnTo>
                    <a:pt x="666" y="388"/>
                  </a:lnTo>
                  <a:lnTo>
                    <a:pt x="729" y="360"/>
                  </a:lnTo>
                  <a:lnTo>
                    <a:pt x="794" y="333"/>
                  </a:lnTo>
                  <a:lnTo>
                    <a:pt x="858" y="303"/>
                  </a:lnTo>
                  <a:lnTo>
                    <a:pt x="923" y="273"/>
                  </a:lnTo>
                  <a:lnTo>
                    <a:pt x="886" y="257"/>
                  </a:lnTo>
                  <a:lnTo>
                    <a:pt x="852" y="242"/>
                  </a:lnTo>
                  <a:lnTo>
                    <a:pt x="816" y="228"/>
                  </a:lnTo>
                  <a:lnTo>
                    <a:pt x="782" y="213"/>
                  </a:lnTo>
                  <a:lnTo>
                    <a:pt x="748" y="199"/>
                  </a:lnTo>
                  <a:lnTo>
                    <a:pt x="715" y="186"/>
                  </a:lnTo>
                  <a:lnTo>
                    <a:pt x="682" y="174"/>
                  </a:lnTo>
                  <a:lnTo>
                    <a:pt x="650" y="161"/>
                  </a:lnTo>
                  <a:lnTo>
                    <a:pt x="597" y="141"/>
                  </a:lnTo>
                  <a:lnTo>
                    <a:pt x="544" y="122"/>
                  </a:lnTo>
                  <a:lnTo>
                    <a:pt x="495" y="105"/>
                  </a:lnTo>
                  <a:lnTo>
                    <a:pt x="446" y="90"/>
                  </a:lnTo>
                  <a:lnTo>
                    <a:pt x="400" y="76"/>
                  </a:lnTo>
                  <a:lnTo>
                    <a:pt x="355" y="63"/>
                  </a:lnTo>
                  <a:lnTo>
                    <a:pt x="311" y="52"/>
                  </a:lnTo>
                  <a:lnTo>
                    <a:pt x="270" y="41"/>
                  </a:lnTo>
                  <a:lnTo>
                    <a:pt x="230" y="32"/>
                  </a:lnTo>
                  <a:lnTo>
                    <a:pt x="192" y="24"/>
                  </a:lnTo>
                  <a:lnTo>
                    <a:pt x="157" y="18"/>
                  </a:lnTo>
                  <a:lnTo>
                    <a:pt x="122" y="12"/>
                  </a:lnTo>
                  <a:lnTo>
                    <a:pt x="89" y="8"/>
                  </a:lnTo>
                  <a:lnTo>
                    <a:pt x="58" y="4"/>
                  </a:lnTo>
                  <a:lnTo>
                    <a:pt x="27" y="2"/>
                  </a:lnTo>
                  <a:lnTo>
                    <a:pt x="0" y="0"/>
                  </a:lnTo>
                  <a:lnTo>
                    <a:pt x="0" y="488"/>
                  </a:lnTo>
                  <a:lnTo>
                    <a:pt x="0" y="510"/>
                  </a:lnTo>
                  <a:lnTo>
                    <a:pt x="2" y="532"/>
                  </a:lnTo>
                  <a:lnTo>
                    <a:pt x="5" y="554"/>
                  </a:lnTo>
                  <a:lnTo>
                    <a:pt x="10" y="575"/>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1" name="Freeform 14"/>
            <p:cNvSpPr>
              <a:spLocks noChangeAspect="1"/>
            </p:cNvSpPr>
            <p:nvPr/>
          </p:nvSpPr>
          <p:spPr bwMode="auto">
            <a:xfrm>
              <a:off x="2669" y="3315"/>
              <a:ext cx="242" cy="330"/>
            </a:xfrm>
            <a:custGeom>
              <a:avLst/>
              <a:gdLst>
                <a:gd name="T0" fmla="*/ 0 w 726"/>
                <a:gd name="T1" fmla="*/ 0 h 992"/>
                <a:gd name="T2" fmla="*/ 0 w 726"/>
                <a:gd name="T3" fmla="*/ 0 h 992"/>
                <a:gd name="T4" fmla="*/ 0 w 726"/>
                <a:gd name="T5" fmla="*/ 0 h 992"/>
                <a:gd name="T6" fmla="*/ 0 w 726"/>
                <a:gd name="T7" fmla="*/ 0 h 992"/>
                <a:gd name="T8" fmla="*/ 0 w 726"/>
                <a:gd name="T9" fmla="*/ 0 h 992"/>
                <a:gd name="T10" fmla="*/ 0 w 726"/>
                <a:gd name="T11" fmla="*/ 0 h 992"/>
                <a:gd name="T12" fmla="*/ 0 w 726"/>
                <a:gd name="T13" fmla="*/ 0 h 992"/>
                <a:gd name="T14" fmla="*/ 0 w 726"/>
                <a:gd name="T15" fmla="*/ 0 h 992"/>
                <a:gd name="T16" fmla="*/ 0 w 726"/>
                <a:gd name="T17" fmla="*/ 0 h 992"/>
                <a:gd name="T18" fmla="*/ 0 w 726"/>
                <a:gd name="T19" fmla="*/ 0 h 992"/>
                <a:gd name="T20" fmla="*/ 0 w 726"/>
                <a:gd name="T21" fmla="*/ 0 h 992"/>
                <a:gd name="T22" fmla="*/ 0 w 726"/>
                <a:gd name="T23" fmla="*/ 0 h 992"/>
                <a:gd name="T24" fmla="*/ 0 w 726"/>
                <a:gd name="T25" fmla="*/ 0 h 992"/>
                <a:gd name="T26" fmla="*/ 0 w 726"/>
                <a:gd name="T27" fmla="*/ 0 h 992"/>
                <a:gd name="T28" fmla="*/ 0 w 726"/>
                <a:gd name="T29" fmla="*/ 0 h 992"/>
                <a:gd name="T30" fmla="*/ 0 w 726"/>
                <a:gd name="T31" fmla="*/ 0 h 992"/>
                <a:gd name="T32" fmla="*/ 0 w 726"/>
                <a:gd name="T33" fmla="*/ 0 h 992"/>
                <a:gd name="T34" fmla="*/ 0 w 726"/>
                <a:gd name="T35" fmla="*/ 0 h 992"/>
                <a:gd name="T36" fmla="*/ 0 w 726"/>
                <a:gd name="T37" fmla="*/ 0 h 992"/>
                <a:gd name="T38" fmla="*/ 0 w 726"/>
                <a:gd name="T39" fmla="*/ 0 h 992"/>
                <a:gd name="T40" fmla="*/ 0 w 726"/>
                <a:gd name="T41" fmla="*/ 0 h 992"/>
                <a:gd name="T42" fmla="*/ 0 w 726"/>
                <a:gd name="T43" fmla="*/ 0 h 992"/>
                <a:gd name="T44" fmla="*/ 0 w 726"/>
                <a:gd name="T45" fmla="*/ 0 h 992"/>
                <a:gd name="T46" fmla="*/ 0 w 726"/>
                <a:gd name="T47" fmla="*/ 0 h 992"/>
                <a:gd name="T48" fmla="*/ 0 w 726"/>
                <a:gd name="T49" fmla="*/ 0 h 992"/>
                <a:gd name="T50" fmla="*/ 0 w 726"/>
                <a:gd name="T51" fmla="*/ 0 h 992"/>
                <a:gd name="T52" fmla="*/ 0 w 726"/>
                <a:gd name="T53" fmla="*/ 0 h 992"/>
                <a:gd name="T54" fmla="*/ 0 w 726"/>
                <a:gd name="T55" fmla="*/ 0 h 992"/>
                <a:gd name="T56" fmla="*/ 0 w 726"/>
                <a:gd name="T57" fmla="*/ 0 h 992"/>
                <a:gd name="T58" fmla="*/ 0 w 726"/>
                <a:gd name="T59" fmla="*/ 0 h 992"/>
                <a:gd name="T60" fmla="*/ 0 w 726"/>
                <a:gd name="T61" fmla="*/ 0 h 992"/>
                <a:gd name="T62" fmla="*/ 0 w 726"/>
                <a:gd name="T63" fmla="*/ 0 h 992"/>
                <a:gd name="T64" fmla="*/ 0 w 726"/>
                <a:gd name="T65" fmla="*/ 0 h 992"/>
                <a:gd name="T66" fmla="*/ 0 w 726"/>
                <a:gd name="T67" fmla="*/ 0 h 992"/>
                <a:gd name="T68" fmla="*/ 0 w 726"/>
                <a:gd name="T69" fmla="*/ 0 h 992"/>
                <a:gd name="T70" fmla="*/ 0 w 726"/>
                <a:gd name="T71" fmla="*/ 0 h 992"/>
                <a:gd name="T72" fmla="*/ 0 w 726"/>
                <a:gd name="T73" fmla="*/ 0 h 992"/>
                <a:gd name="T74" fmla="*/ 0 w 726"/>
                <a:gd name="T75" fmla="*/ 0 h 992"/>
                <a:gd name="T76" fmla="*/ 0 w 726"/>
                <a:gd name="T77" fmla="*/ 0 h 992"/>
                <a:gd name="T78" fmla="*/ 0 w 726"/>
                <a:gd name="T79" fmla="*/ 0 h 992"/>
                <a:gd name="T80" fmla="*/ 0 w 726"/>
                <a:gd name="T81" fmla="*/ 0 h 992"/>
                <a:gd name="T82" fmla="*/ 0 w 726"/>
                <a:gd name="T83" fmla="*/ 0 h 992"/>
                <a:gd name="T84" fmla="*/ 0 w 726"/>
                <a:gd name="T85" fmla="*/ 0 h 992"/>
                <a:gd name="T86" fmla="*/ 0 w 726"/>
                <a:gd name="T87" fmla="*/ 0 h 9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726" h="992">
                  <a:moveTo>
                    <a:pt x="726" y="992"/>
                  </a:moveTo>
                  <a:lnTo>
                    <a:pt x="726" y="507"/>
                  </a:lnTo>
                  <a:lnTo>
                    <a:pt x="465" y="507"/>
                  </a:lnTo>
                  <a:lnTo>
                    <a:pt x="456" y="507"/>
                  </a:lnTo>
                  <a:lnTo>
                    <a:pt x="447" y="505"/>
                  </a:lnTo>
                  <a:lnTo>
                    <a:pt x="439" y="503"/>
                  </a:lnTo>
                  <a:lnTo>
                    <a:pt x="430" y="499"/>
                  </a:lnTo>
                  <a:lnTo>
                    <a:pt x="423" y="496"/>
                  </a:lnTo>
                  <a:lnTo>
                    <a:pt x="416" y="492"/>
                  </a:lnTo>
                  <a:lnTo>
                    <a:pt x="408" y="487"/>
                  </a:lnTo>
                  <a:lnTo>
                    <a:pt x="402" y="480"/>
                  </a:lnTo>
                  <a:lnTo>
                    <a:pt x="397" y="474"/>
                  </a:lnTo>
                  <a:lnTo>
                    <a:pt x="391" y="468"/>
                  </a:lnTo>
                  <a:lnTo>
                    <a:pt x="386" y="460"/>
                  </a:lnTo>
                  <a:lnTo>
                    <a:pt x="383" y="452"/>
                  </a:lnTo>
                  <a:lnTo>
                    <a:pt x="380" y="445"/>
                  </a:lnTo>
                  <a:lnTo>
                    <a:pt x="378" y="436"/>
                  </a:lnTo>
                  <a:lnTo>
                    <a:pt x="377" y="427"/>
                  </a:lnTo>
                  <a:lnTo>
                    <a:pt x="376" y="418"/>
                  </a:lnTo>
                  <a:lnTo>
                    <a:pt x="377" y="409"/>
                  </a:lnTo>
                  <a:lnTo>
                    <a:pt x="378" y="400"/>
                  </a:lnTo>
                  <a:lnTo>
                    <a:pt x="380" y="392"/>
                  </a:lnTo>
                  <a:lnTo>
                    <a:pt x="383" y="384"/>
                  </a:lnTo>
                  <a:lnTo>
                    <a:pt x="386" y="375"/>
                  </a:lnTo>
                  <a:lnTo>
                    <a:pt x="391" y="368"/>
                  </a:lnTo>
                  <a:lnTo>
                    <a:pt x="397" y="362"/>
                  </a:lnTo>
                  <a:lnTo>
                    <a:pt x="402" y="355"/>
                  </a:lnTo>
                  <a:lnTo>
                    <a:pt x="408" y="349"/>
                  </a:lnTo>
                  <a:lnTo>
                    <a:pt x="416" y="345"/>
                  </a:lnTo>
                  <a:lnTo>
                    <a:pt x="423" y="339"/>
                  </a:lnTo>
                  <a:lnTo>
                    <a:pt x="430" y="336"/>
                  </a:lnTo>
                  <a:lnTo>
                    <a:pt x="439" y="333"/>
                  </a:lnTo>
                  <a:lnTo>
                    <a:pt x="447" y="331"/>
                  </a:lnTo>
                  <a:lnTo>
                    <a:pt x="456" y="330"/>
                  </a:lnTo>
                  <a:lnTo>
                    <a:pt x="465" y="329"/>
                  </a:lnTo>
                  <a:lnTo>
                    <a:pt x="726" y="329"/>
                  </a:lnTo>
                  <a:lnTo>
                    <a:pt x="726" y="0"/>
                  </a:lnTo>
                  <a:lnTo>
                    <a:pt x="370" y="0"/>
                  </a:lnTo>
                  <a:lnTo>
                    <a:pt x="351" y="1"/>
                  </a:lnTo>
                  <a:lnTo>
                    <a:pt x="332" y="3"/>
                  </a:lnTo>
                  <a:lnTo>
                    <a:pt x="315" y="5"/>
                  </a:lnTo>
                  <a:lnTo>
                    <a:pt x="296" y="9"/>
                  </a:lnTo>
                  <a:lnTo>
                    <a:pt x="278" y="13"/>
                  </a:lnTo>
                  <a:lnTo>
                    <a:pt x="261" y="17"/>
                  </a:lnTo>
                  <a:lnTo>
                    <a:pt x="243" y="24"/>
                  </a:lnTo>
                  <a:lnTo>
                    <a:pt x="226" y="30"/>
                  </a:lnTo>
                  <a:lnTo>
                    <a:pt x="209" y="37"/>
                  </a:lnTo>
                  <a:lnTo>
                    <a:pt x="193" y="46"/>
                  </a:lnTo>
                  <a:lnTo>
                    <a:pt x="178" y="54"/>
                  </a:lnTo>
                  <a:lnTo>
                    <a:pt x="163" y="64"/>
                  </a:lnTo>
                  <a:lnTo>
                    <a:pt x="148" y="74"/>
                  </a:lnTo>
                  <a:lnTo>
                    <a:pt x="135" y="86"/>
                  </a:lnTo>
                  <a:lnTo>
                    <a:pt x="121" y="97"/>
                  </a:lnTo>
                  <a:lnTo>
                    <a:pt x="108" y="109"/>
                  </a:lnTo>
                  <a:lnTo>
                    <a:pt x="96" y="122"/>
                  </a:lnTo>
                  <a:lnTo>
                    <a:pt x="84" y="135"/>
                  </a:lnTo>
                  <a:lnTo>
                    <a:pt x="73" y="150"/>
                  </a:lnTo>
                  <a:lnTo>
                    <a:pt x="63" y="164"/>
                  </a:lnTo>
                  <a:lnTo>
                    <a:pt x="53" y="179"/>
                  </a:lnTo>
                  <a:lnTo>
                    <a:pt x="44" y="194"/>
                  </a:lnTo>
                  <a:lnTo>
                    <a:pt x="36" y="210"/>
                  </a:lnTo>
                  <a:lnTo>
                    <a:pt x="28" y="227"/>
                  </a:lnTo>
                  <a:lnTo>
                    <a:pt x="22" y="244"/>
                  </a:lnTo>
                  <a:lnTo>
                    <a:pt x="16" y="260"/>
                  </a:lnTo>
                  <a:lnTo>
                    <a:pt x="11" y="278"/>
                  </a:lnTo>
                  <a:lnTo>
                    <a:pt x="7" y="296"/>
                  </a:lnTo>
                  <a:lnTo>
                    <a:pt x="4" y="314"/>
                  </a:lnTo>
                  <a:lnTo>
                    <a:pt x="1" y="333"/>
                  </a:lnTo>
                  <a:lnTo>
                    <a:pt x="0" y="352"/>
                  </a:lnTo>
                  <a:lnTo>
                    <a:pt x="0" y="371"/>
                  </a:lnTo>
                  <a:lnTo>
                    <a:pt x="0" y="815"/>
                  </a:lnTo>
                  <a:lnTo>
                    <a:pt x="33" y="816"/>
                  </a:lnTo>
                  <a:lnTo>
                    <a:pt x="68" y="819"/>
                  </a:lnTo>
                  <a:lnTo>
                    <a:pt x="105" y="823"/>
                  </a:lnTo>
                  <a:lnTo>
                    <a:pt x="143" y="828"/>
                  </a:lnTo>
                  <a:lnTo>
                    <a:pt x="182" y="834"/>
                  </a:lnTo>
                  <a:lnTo>
                    <a:pt x="222" y="841"/>
                  </a:lnTo>
                  <a:lnTo>
                    <a:pt x="264" y="850"/>
                  </a:lnTo>
                  <a:lnTo>
                    <a:pt x="308" y="859"/>
                  </a:lnTo>
                  <a:lnTo>
                    <a:pt x="352" y="871"/>
                  </a:lnTo>
                  <a:lnTo>
                    <a:pt x="400" y="883"/>
                  </a:lnTo>
                  <a:lnTo>
                    <a:pt x="447" y="896"/>
                  </a:lnTo>
                  <a:lnTo>
                    <a:pt x="498" y="912"/>
                  </a:lnTo>
                  <a:lnTo>
                    <a:pt x="549" y="929"/>
                  </a:lnTo>
                  <a:lnTo>
                    <a:pt x="602" y="947"/>
                  </a:lnTo>
                  <a:lnTo>
                    <a:pt x="657" y="966"/>
                  </a:lnTo>
                  <a:lnTo>
                    <a:pt x="714" y="987"/>
                  </a:lnTo>
                  <a:lnTo>
                    <a:pt x="720" y="989"/>
                  </a:lnTo>
                  <a:lnTo>
                    <a:pt x="726" y="992"/>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2" name="Freeform 15"/>
            <p:cNvSpPr>
              <a:spLocks noChangeAspect="1"/>
            </p:cNvSpPr>
            <p:nvPr/>
          </p:nvSpPr>
          <p:spPr bwMode="auto">
            <a:xfrm>
              <a:off x="2970" y="3315"/>
              <a:ext cx="318" cy="388"/>
            </a:xfrm>
            <a:custGeom>
              <a:avLst/>
              <a:gdLst>
                <a:gd name="T0" fmla="*/ 0 w 952"/>
                <a:gd name="T1" fmla="*/ 0 h 1164"/>
                <a:gd name="T2" fmla="*/ 0 w 952"/>
                <a:gd name="T3" fmla="*/ 0 h 1164"/>
                <a:gd name="T4" fmla="*/ 0 w 952"/>
                <a:gd name="T5" fmla="*/ 0 h 1164"/>
                <a:gd name="T6" fmla="*/ 0 w 952"/>
                <a:gd name="T7" fmla="*/ 0 h 1164"/>
                <a:gd name="T8" fmla="*/ 0 w 952"/>
                <a:gd name="T9" fmla="*/ 0 h 1164"/>
                <a:gd name="T10" fmla="*/ 0 w 952"/>
                <a:gd name="T11" fmla="*/ 0 h 1164"/>
                <a:gd name="T12" fmla="*/ 0 w 952"/>
                <a:gd name="T13" fmla="*/ 0 h 1164"/>
                <a:gd name="T14" fmla="*/ 0 w 952"/>
                <a:gd name="T15" fmla="*/ 0 h 1164"/>
                <a:gd name="T16" fmla="*/ 0 w 952"/>
                <a:gd name="T17" fmla="*/ 0 h 1164"/>
                <a:gd name="T18" fmla="*/ 0 w 952"/>
                <a:gd name="T19" fmla="*/ 0 h 1164"/>
                <a:gd name="T20" fmla="*/ 0 w 952"/>
                <a:gd name="T21" fmla="*/ 0 h 1164"/>
                <a:gd name="T22" fmla="*/ 0 w 952"/>
                <a:gd name="T23" fmla="*/ 0 h 1164"/>
                <a:gd name="T24" fmla="*/ 0 w 952"/>
                <a:gd name="T25" fmla="*/ 0 h 1164"/>
                <a:gd name="T26" fmla="*/ 0 w 952"/>
                <a:gd name="T27" fmla="*/ 0 h 1164"/>
                <a:gd name="T28" fmla="*/ 0 w 952"/>
                <a:gd name="T29" fmla="*/ 0 h 1164"/>
                <a:gd name="T30" fmla="*/ 0 w 952"/>
                <a:gd name="T31" fmla="*/ 0 h 1164"/>
                <a:gd name="T32" fmla="*/ 0 w 952"/>
                <a:gd name="T33" fmla="*/ 0 h 1164"/>
                <a:gd name="T34" fmla="*/ 0 w 952"/>
                <a:gd name="T35" fmla="*/ 0 h 1164"/>
                <a:gd name="T36" fmla="*/ 0 w 952"/>
                <a:gd name="T37" fmla="*/ 0 h 1164"/>
                <a:gd name="T38" fmla="*/ 0 w 952"/>
                <a:gd name="T39" fmla="*/ 0 h 1164"/>
                <a:gd name="T40" fmla="*/ 0 w 952"/>
                <a:gd name="T41" fmla="*/ 0 h 1164"/>
                <a:gd name="T42" fmla="*/ 0 w 952"/>
                <a:gd name="T43" fmla="*/ 0 h 1164"/>
                <a:gd name="T44" fmla="*/ 0 w 952"/>
                <a:gd name="T45" fmla="*/ 0 h 1164"/>
                <a:gd name="T46" fmla="*/ 0 w 952"/>
                <a:gd name="T47" fmla="*/ 0 h 1164"/>
                <a:gd name="T48" fmla="*/ 0 w 952"/>
                <a:gd name="T49" fmla="*/ 0 h 1164"/>
                <a:gd name="T50" fmla="*/ 0 w 952"/>
                <a:gd name="T51" fmla="*/ 0 h 1164"/>
                <a:gd name="T52" fmla="*/ 0 w 952"/>
                <a:gd name="T53" fmla="*/ 0 h 1164"/>
                <a:gd name="T54" fmla="*/ 0 w 952"/>
                <a:gd name="T55" fmla="*/ 0 h 1164"/>
                <a:gd name="T56" fmla="*/ 0 w 952"/>
                <a:gd name="T57" fmla="*/ 0 h 1164"/>
                <a:gd name="T58" fmla="*/ 0 w 952"/>
                <a:gd name="T59" fmla="*/ 0 h 1164"/>
                <a:gd name="T60" fmla="*/ 0 w 952"/>
                <a:gd name="T61" fmla="*/ 0 h 1164"/>
                <a:gd name="T62" fmla="*/ 0 w 952"/>
                <a:gd name="T63" fmla="*/ 0 h 1164"/>
                <a:gd name="T64" fmla="*/ 0 w 952"/>
                <a:gd name="T65" fmla="*/ 0 h 1164"/>
                <a:gd name="T66" fmla="*/ 0 w 952"/>
                <a:gd name="T67" fmla="*/ 0 h 1164"/>
                <a:gd name="T68" fmla="*/ 0 w 952"/>
                <a:gd name="T69" fmla="*/ 0 h 1164"/>
                <a:gd name="T70" fmla="*/ 0 w 952"/>
                <a:gd name="T71" fmla="*/ 0 h 1164"/>
                <a:gd name="T72" fmla="*/ 0 w 952"/>
                <a:gd name="T73" fmla="*/ 0 h 1164"/>
                <a:gd name="T74" fmla="*/ 0 w 952"/>
                <a:gd name="T75" fmla="*/ 0 h 1164"/>
                <a:gd name="T76" fmla="*/ 0 w 952"/>
                <a:gd name="T77" fmla="*/ 0 h 1164"/>
                <a:gd name="T78" fmla="*/ 0 w 952"/>
                <a:gd name="T79" fmla="*/ 0 h 1164"/>
                <a:gd name="T80" fmla="*/ 0 w 952"/>
                <a:gd name="T81" fmla="*/ 0 h 1164"/>
                <a:gd name="T82" fmla="*/ 0 w 952"/>
                <a:gd name="T83" fmla="*/ 0 h 1164"/>
                <a:gd name="T84" fmla="*/ 0 w 952"/>
                <a:gd name="T85" fmla="*/ 0 h 116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52" h="1164">
                  <a:moveTo>
                    <a:pt x="261" y="329"/>
                  </a:moveTo>
                  <a:lnTo>
                    <a:pt x="270" y="330"/>
                  </a:lnTo>
                  <a:lnTo>
                    <a:pt x="279" y="331"/>
                  </a:lnTo>
                  <a:lnTo>
                    <a:pt x="288" y="333"/>
                  </a:lnTo>
                  <a:lnTo>
                    <a:pt x="296" y="336"/>
                  </a:lnTo>
                  <a:lnTo>
                    <a:pt x="303" y="339"/>
                  </a:lnTo>
                  <a:lnTo>
                    <a:pt x="311" y="345"/>
                  </a:lnTo>
                  <a:lnTo>
                    <a:pt x="317" y="349"/>
                  </a:lnTo>
                  <a:lnTo>
                    <a:pt x="324" y="355"/>
                  </a:lnTo>
                  <a:lnTo>
                    <a:pt x="330" y="362"/>
                  </a:lnTo>
                  <a:lnTo>
                    <a:pt x="335" y="368"/>
                  </a:lnTo>
                  <a:lnTo>
                    <a:pt x="339" y="375"/>
                  </a:lnTo>
                  <a:lnTo>
                    <a:pt x="343" y="384"/>
                  </a:lnTo>
                  <a:lnTo>
                    <a:pt x="347" y="392"/>
                  </a:lnTo>
                  <a:lnTo>
                    <a:pt x="349" y="400"/>
                  </a:lnTo>
                  <a:lnTo>
                    <a:pt x="350" y="409"/>
                  </a:lnTo>
                  <a:lnTo>
                    <a:pt x="350" y="418"/>
                  </a:lnTo>
                  <a:lnTo>
                    <a:pt x="350" y="427"/>
                  </a:lnTo>
                  <a:lnTo>
                    <a:pt x="349" y="436"/>
                  </a:lnTo>
                  <a:lnTo>
                    <a:pt x="347" y="445"/>
                  </a:lnTo>
                  <a:lnTo>
                    <a:pt x="343" y="452"/>
                  </a:lnTo>
                  <a:lnTo>
                    <a:pt x="339" y="460"/>
                  </a:lnTo>
                  <a:lnTo>
                    <a:pt x="335" y="468"/>
                  </a:lnTo>
                  <a:lnTo>
                    <a:pt x="330" y="474"/>
                  </a:lnTo>
                  <a:lnTo>
                    <a:pt x="324" y="480"/>
                  </a:lnTo>
                  <a:lnTo>
                    <a:pt x="317" y="487"/>
                  </a:lnTo>
                  <a:lnTo>
                    <a:pt x="311" y="492"/>
                  </a:lnTo>
                  <a:lnTo>
                    <a:pt x="303" y="496"/>
                  </a:lnTo>
                  <a:lnTo>
                    <a:pt x="296" y="499"/>
                  </a:lnTo>
                  <a:lnTo>
                    <a:pt x="288" y="503"/>
                  </a:lnTo>
                  <a:lnTo>
                    <a:pt x="279" y="505"/>
                  </a:lnTo>
                  <a:lnTo>
                    <a:pt x="270" y="507"/>
                  </a:lnTo>
                  <a:lnTo>
                    <a:pt x="261" y="507"/>
                  </a:lnTo>
                  <a:lnTo>
                    <a:pt x="0" y="507"/>
                  </a:lnTo>
                  <a:lnTo>
                    <a:pt x="0" y="1062"/>
                  </a:lnTo>
                  <a:lnTo>
                    <a:pt x="7" y="1064"/>
                  </a:lnTo>
                  <a:lnTo>
                    <a:pt x="23" y="1072"/>
                  </a:lnTo>
                  <a:lnTo>
                    <a:pt x="50" y="1084"/>
                  </a:lnTo>
                  <a:lnTo>
                    <a:pt x="82" y="1098"/>
                  </a:lnTo>
                  <a:lnTo>
                    <a:pt x="118" y="1114"/>
                  </a:lnTo>
                  <a:lnTo>
                    <a:pt x="156" y="1132"/>
                  </a:lnTo>
                  <a:lnTo>
                    <a:pt x="193" y="1148"/>
                  </a:lnTo>
                  <a:lnTo>
                    <a:pt x="225" y="1164"/>
                  </a:lnTo>
                  <a:lnTo>
                    <a:pt x="324" y="1113"/>
                  </a:lnTo>
                  <a:lnTo>
                    <a:pt x="422" y="1062"/>
                  </a:lnTo>
                  <a:lnTo>
                    <a:pt x="518" y="1011"/>
                  </a:lnTo>
                  <a:lnTo>
                    <a:pt x="612" y="961"/>
                  </a:lnTo>
                  <a:lnTo>
                    <a:pt x="702" y="911"/>
                  </a:lnTo>
                  <a:lnTo>
                    <a:pt x="790" y="864"/>
                  </a:lnTo>
                  <a:lnTo>
                    <a:pt x="873" y="817"/>
                  </a:lnTo>
                  <a:lnTo>
                    <a:pt x="952" y="774"/>
                  </a:lnTo>
                  <a:lnTo>
                    <a:pt x="952" y="371"/>
                  </a:lnTo>
                  <a:lnTo>
                    <a:pt x="952" y="352"/>
                  </a:lnTo>
                  <a:lnTo>
                    <a:pt x="950" y="333"/>
                  </a:lnTo>
                  <a:lnTo>
                    <a:pt x="948" y="314"/>
                  </a:lnTo>
                  <a:lnTo>
                    <a:pt x="945" y="296"/>
                  </a:lnTo>
                  <a:lnTo>
                    <a:pt x="940" y="278"/>
                  </a:lnTo>
                  <a:lnTo>
                    <a:pt x="935" y="260"/>
                  </a:lnTo>
                  <a:lnTo>
                    <a:pt x="930" y="244"/>
                  </a:lnTo>
                  <a:lnTo>
                    <a:pt x="922" y="227"/>
                  </a:lnTo>
                  <a:lnTo>
                    <a:pt x="915" y="210"/>
                  </a:lnTo>
                  <a:lnTo>
                    <a:pt x="907" y="194"/>
                  </a:lnTo>
                  <a:lnTo>
                    <a:pt x="898" y="179"/>
                  </a:lnTo>
                  <a:lnTo>
                    <a:pt x="889" y="164"/>
                  </a:lnTo>
                  <a:lnTo>
                    <a:pt x="878" y="150"/>
                  </a:lnTo>
                  <a:lnTo>
                    <a:pt x="867" y="135"/>
                  </a:lnTo>
                  <a:lnTo>
                    <a:pt x="855" y="122"/>
                  </a:lnTo>
                  <a:lnTo>
                    <a:pt x="843" y="109"/>
                  </a:lnTo>
                  <a:lnTo>
                    <a:pt x="830" y="97"/>
                  </a:lnTo>
                  <a:lnTo>
                    <a:pt x="817" y="86"/>
                  </a:lnTo>
                  <a:lnTo>
                    <a:pt x="802" y="74"/>
                  </a:lnTo>
                  <a:lnTo>
                    <a:pt x="788" y="64"/>
                  </a:lnTo>
                  <a:lnTo>
                    <a:pt x="773" y="54"/>
                  </a:lnTo>
                  <a:lnTo>
                    <a:pt x="757" y="46"/>
                  </a:lnTo>
                  <a:lnTo>
                    <a:pt x="741" y="37"/>
                  </a:lnTo>
                  <a:lnTo>
                    <a:pt x="725" y="30"/>
                  </a:lnTo>
                  <a:lnTo>
                    <a:pt x="708" y="24"/>
                  </a:lnTo>
                  <a:lnTo>
                    <a:pt x="691" y="17"/>
                  </a:lnTo>
                  <a:lnTo>
                    <a:pt x="673" y="13"/>
                  </a:lnTo>
                  <a:lnTo>
                    <a:pt x="655" y="9"/>
                  </a:lnTo>
                  <a:lnTo>
                    <a:pt x="637" y="5"/>
                  </a:lnTo>
                  <a:lnTo>
                    <a:pt x="618" y="3"/>
                  </a:lnTo>
                  <a:lnTo>
                    <a:pt x="599" y="1"/>
                  </a:lnTo>
                  <a:lnTo>
                    <a:pt x="580" y="0"/>
                  </a:lnTo>
                  <a:lnTo>
                    <a:pt x="0" y="0"/>
                  </a:lnTo>
                  <a:lnTo>
                    <a:pt x="0" y="329"/>
                  </a:lnTo>
                  <a:lnTo>
                    <a:pt x="261" y="329"/>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3" name="Freeform 16"/>
            <p:cNvSpPr>
              <a:spLocks noChangeAspect="1"/>
            </p:cNvSpPr>
            <p:nvPr/>
          </p:nvSpPr>
          <p:spPr bwMode="auto">
            <a:xfrm>
              <a:off x="2703" y="3768"/>
              <a:ext cx="561" cy="163"/>
            </a:xfrm>
            <a:custGeom>
              <a:avLst/>
              <a:gdLst>
                <a:gd name="T0" fmla="*/ 0 w 1682"/>
                <a:gd name="T1" fmla="*/ 0 h 488"/>
                <a:gd name="T2" fmla="*/ 0 w 1682"/>
                <a:gd name="T3" fmla="*/ 0 h 488"/>
                <a:gd name="T4" fmla="*/ 0 w 1682"/>
                <a:gd name="T5" fmla="*/ 0 h 488"/>
                <a:gd name="T6" fmla="*/ 0 w 1682"/>
                <a:gd name="T7" fmla="*/ 0 h 488"/>
                <a:gd name="T8" fmla="*/ 0 w 1682"/>
                <a:gd name="T9" fmla="*/ 0 h 488"/>
                <a:gd name="T10" fmla="*/ 0 w 1682"/>
                <a:gd name="T11" fmla="*/ 0 h 488"/>
                <a:gd name="T12" fmla="*/ 0 w 1682"/>
                <a:gd name="T13" fmla="*/ 0 h 488"/>
                <a:gd name="T14" fmla="*/ 0 w 1682"/>
                <a:gd name="T15" fmla="*/ 0 h 488"/>
                <a:gd name="T16" fmla="*/ 0 w 1682"/>
                <a:gd name="T17" fmla="*/ 0 h 488"/>
                <a:gd name="T18" fmla="*/ 0 w 1682"/>
                <a:gd name="T19" fmla="*/ 0 h 488"/>
                <a:gd name="T20" fmla="*/ 0 w 1682"/>
                <a:gd name="T21" fmla="*/ 0 h 488"/>
                <a:gd name="T22" fmla="*/ 0 w 1682"/>
                <a:gd name="T23" fmla="*/ 0 h 488"/>
                <a:gd name="T24" fmla="*/ 0 w 1682"/>
                <a:gd name="T25" fmla="*/ 0 h 488"/>
                <a:gd name="T26" fmla="*/ 0 w 1682"/>
                <a:gd name="T27" fmla="*/ 0 h 488"/>
                <a:gd name="T28" fmla="*/ 0 w 1682"/>
                <a:gd name="T29" fmla="*/ 0 h 488"/>
                <a:gd name="T30" fmla="*/ 0 w 1682"/>
                <a:gd name="T31" fmla="*/ 0 h 488"/>
                <a:gd name="T32" fmla="*/ 0 w 1682"/>
                <a:gd name="T33" fmla="*/ 0 h 488"/>
                <a:gd name="T34" fmla="*/ 0 w 1682"/>
                <a:gd name="T35" fmla="*/ 0 h 488"/>
                <a:gd name="T36" fmla="*/ 0 w 1682"/>
                <a:gd name="T37" fmla="*/ 0 h 488"/>
                <a:gd name="T38" fmla="*/ 0 w 1682"/>
                <a:gd name="T39" fmla="*/ 0 h 488"/>
                <a:gd name="T40" fmla="*/ 0 w 1682"/>
                <a:gd name="T41" fmla="*/ 0 h 488"/>
                <a:gd name="T42" fmla="*/ 0 w 1682"/>
                <a:gd name="T43" fmla="*/ 0 h 488"/>
                <a:gd name="T44" fmla="*/ 0 w 1682"/>
                <a:gd name="T45" fmla="*/ 0 h 488"/>
                <a:gd name="T46" fmla="*/ 0 w 1682"/>
                <a:gd name="T47" fmla="*/ 0 h 488"/>
                <a:gd name="T48" fmla="*/ 0 w 1682"/>
                <a:gd name="T49" fmla="*/ 0 h 488"/>
                <a:gd name="T50" fmla="*/ 0 w 1682"/>
                <a:gd name="T51" fmla="*/ 0 h 488"/>
                <a:gd name="T52" fmla="*/ 0 w 1682"/>
                <a:gd name="T53" fmla="*/ 0 h 488"/>
                <a:gd name="T54" fmla="*/ 0 w 1682"/>
                <a:gd name="T55" fmla="*/ 0 h 488"/>
                <a:gd name="T56" fmla="*/ 0 w 1682"/>
                <a:gd name="T57" fmla="*/ 0 h 488"/>
                <a:gd name="T58" fmla="*/ 0 w 1682"/>
                <a:gd name="T59" fmla="*/ 0 h 488"/>
                <a:gd name="T60" fmla="*/ 0 w 1682"/>
                <a:gd name="T61" fmla="*/ 0 h 488"/>
                <a:gd name="T62" fmla="*/ 0 w 1682"/>
                <a:gd name="T63" fmla="*/ 0 h 488"/>
                <a:gd name="T64" fmla="*/ 0 w 1682"/>
                <a:gd name="T65" fmla="*/ 0 h 488"/>
                <a:gd name="T66" fmla="*/ 0 w 1682"/>
                <a:gd name="T67" fmla="*/ 0 h 488"/>
                <a:gd name="T68" fmla="*/ 0 w 1682"/>
                <a:gd name="T69" fmla="*/ 0 h 488"/>
                <a:gd name="T70" fmla="*/ 0 w 1682"/>
                <a:gd name="T71" fmla="*/ 0 h 488"/>
                <a:gd name="T72" fmla="*/ 0 w 1682"/>
                <a:gd name="T73" fmla="*/ 0 h 488"/>
                <a:gd name="T74" fmla="*/ 0 w 1682"/>
                <a:gd name="T75" fmla="*/ 0 h 488"/>
                <a:gd name="T76" fmla="*/ 0 w 1682"/>
                <a:gd name="T77" fmla="*/ 0 h 488"/>
                <a:gd name="T78" fmla="*/ 0 w 1682"/>
                <a:gd name="T79" fmla="*/ 0 h 488"/>
                <a:gd name="T80" fmla="*/ 0 w 1682"/>
                <a:gd name="T81" fmla="*/ 0 h 488"/>
                <a:gd name="T82" fmla="*/ 0 w 1682"/>
                <a:gd name="T83" fmla="*/ 0 h 488"/>
                <a:gd name="T84" fmla="*/ 0 w 1682"/>
                <a:gd name="T85" fmla="*/ 0 h 488"/>
                <a:gd name="T86" fmla="*/ 0 w 1682"/>
                <a:gd name="T87" fmla="*/ 0 h 488"/>
                <a:gd name="T88" fmla="*/ 0 w 1682"/>
                <a:gd name="T89" fmla="*/ 0 h 488"/>
                <a:gd name="T90" fmla="*/ 0 w 1682"/>
                <a:gd name="T91" fmla="*/ 0 h 488"/>
                <a:gd name="T92" fmla="*/ 0 w 1682"/>
                <a:gd name="T93" fmla="*/ 0 h 488"/>
                <a:gd name="T94" fmla="*/ 0 w 1682"/>
                <a:gd name="T95" fmla="*/ 0 h 488"/>
                <a:gd name="T96" fmla="*/ 0 w 1682"/>
                <a:gd name="T97" fmla="*/ 0 h 488"/>
                <a:gd name="T98" fmla="*/ 0 w 1682"/>
                <a:gd name="T99" fmla="*/ 0 h 488"/>
                <a:gd name="T100" fmla="*/ 0 w 1682"/>
                <a:gd name="T101" fmla="*/ 0 h 488"/>
                <a:gd name="T102" fmla="*/ 0 w 1682"/>
                <a:gd name="T103" fmla="*/ 0 h 488"/>
                <a:gd name="T104" fmla="*/ 0 w 1682"/>
                <a:gd name="T105" fmla="*/ 0 h 488"/>
                <a:gd name="T106" fmla="*/ 0 w 1682"/>
                <a:gd name="T107" fmla="*/ 0 h 488"/>
                <a:gd name="T108" fmla="*/ 0 w 1682"/>
                <a:gd name="T109" fmla="*/ 0 h 488"/>
                <a:gd name="T110" fmla="*/ 0 w 1682"/>
                <a:gd name="T111" fmla="*/ 0 h 488"/>
                <a:gd name="T112" fmla="*/ 0 w 1682"/>
                <a:gd name="T113" fmla="*/ 0 h 488"/>
                <a:gd name="T114" fmla="*/ 0 w 1682"/>
                <a:gd name="T115" fmla="*/ 0 h 4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82" h="488">
                  <a:moveTo>
                    <a:pt x="374" y="281"/>
                  </a:moveTo>
                  <a:lnTo>
                    <a:pt x="324" y="296"/>
                  </a:lnTo>
                  <a:lnTo>
                    <a:pt x="276" y="312"/>
                  </a:lnTo>
                  <a:lnTo>
                    <a:pt x="228" y="326"/>
                  </a:lnTo>
                  <a:lnTo>
                    <a:pt x="181" y="339"/>
                  </a:lnTo>
                  <a:lnTo>
                    <a:pt x="135" y="349"/>
                  </a:lnTo>
                  <a:lnTo>
                    <a:pt x="89" y="360"/>
                  </a:lnTo>
                  <a:lnTo>
                    <a:pt x="44" y="368"/>
                  </a:lnTo>
                  <a:lnTo>
                    <a:pt x="0" y="374"/>
                  </a:lnTo>
                  <a:lnTo>
                    <a:pt x="14" y="388"/>
                  </a:lnTo>
                  <a:lnTo>
                    <a:pt x="26" y="400"/>
                  </a:lnTo>
                  <a:lnTo>
                    <a:pt x="41" y="411"/>
                  </a:lnTo>
                  <a:lnTo>
                    <a:pt x="56" y="422"/>
                  </a:lnTo>
                  <a:lnTo>
                    <a:pt x="72" y="432"/>
                  </a:lnTo>
                  <a:lnTo>
                    <a:pt x="87" y="442"/>
                  </a:lnTo>
                  <a:lnTo>
                    <a:pt x="103" y="450"/>
                  </a:lnTo>
                  <a:lnTo>
                    <a:pt x="120" y="458"/>
                  </a:lnTo>
                  <a:lnTo>
                    <a:pt x="137" y="465"/>
                  </a:lnTo>
                  <a:lnTo>
                    <a:pt x="155" y="471"/>
                  </a:lnTo>
                  <a:lnTo>
                    <a:pt x="173" y="477"/>
                  </a:lnTo>
                  <a:lnTo>
                    <a:pt x="192" y="481"/>
                  </a:lnTo>
                  <a:lnTo>
                    <a:pt x="209" y="484"/>
                  </a:lnTo>
                  <a:lnTo>
                    <a:pt x="229" y="486"/>
                  </a:lnTo>
                  <a:lnTo>
                    <a:pt x="248" y="488"/>
                  </a:lnTo>
                  <a:lnTo>
                    <a:pt x="268" y="488"/>
                  </a:lnTo>
                  <a:lnTo>
                    <a:pt x="1382" y="488"/>
                  </a:lnTo>
                  <a:lnTo>
                    <a:pt x="1405" y="488"/>
                  </a:lnTo>
                  <a:lnTo>
                    <a:pt x="1428" y="486"/>
                  </a:lnTo>
                  <a:lnTo>
                    <a:pt x="1450" y="482"/>
                  </a:lnTo>
                  <a:lnTo>
                    <a:pt x="1472" y="478"/>
                  </a:lnTo>
                  <a:lnTo>
                    <a:pt x="1493" y="471"/>
                  </a:lnTo>
                  <a:lnTo>
                    <a:pt x="1514" y="465"/>
                  </a:lnTo>
                  <a:lnTo>
                    <a:pt x="1534" y="457"/>
                  </a:lnTo>
                  <a:lnTo>
                    <a:pt x="1553" y="447"/>
                  </a:lnTo>
                  <a:lnTo>
                    <a:pt x="1572" y="437"/>
                  </a:lnTo>
                  <a:lnTo>
                    <a:pt x="1590" y="425"/>
                  </a:lnTo>
                  <a:lnTo>
                    <a:pt x="1608" y="412"/>
                  </a:lnTo>
                  <a:lnTo>
                    <a:pt x="1624" y="400"/>
                  </a:lnTo>
                  <a:lnTo>
                    <a:pt x="1640" y="385"/>
                  </a:lnTo>
                  <a:lnTo>
                    <a:pt x="1655" y="370"/>
                  </a:lnTo>
                  <a:lnTo>
                    <a:pt x="1669" y="353"/>
                  </a:lnTo>
                  <a:lnTo>
                    <a:pt x="1682" y="338"/>
                  </a:lnTo>
                  <a:lnTo>
                    <a:pt x="1592" y="288"/>
                  </a:lnTo>
                  <a:lnTo>
                    <a:pt x="1505" y="241"/>
                  </a:lnTo>
                  <a:lnTo>
                    <a:pt x="1420" y="195"/>
                  </a:lnTo>
                  <a:lnTo>
                    <a:pt x="1337" y="152"/>
                  </a:lnTo>
                  <a:lnTo>
                    <a:pt x="1257" y="111"/>
                  </a:lnTo>
                  <a:lnTo>
                    <a:pt x="1179" y="72"/>
                  </a:lnTo>
                  <a:lnTo>
                    <a:pt x="1103" y="35"/>
                  </a:lnTo>
                  <a:lnTo>
                    <a:pt x="1030" y="0"/>
                  </a:lnTo>
                  <a:lnTo>
                    <a:pt x="947" y="41"/>
                  </a:lnTo>
                  <a:lnTo>
                    <a:pt x="864" y="80"/>
                  </a:lnTo>
                  <a:lnTo>
                    <a:pt x="781" y="118"/>
                  </a:lnTo>
                  <a:lnTo>
                    <a:pt x="698" y="154"/>
                  </a:lnTo>
                  <a:lnTo>
                    <a:pt x="616" y="189"/>
                  </a:lnTo>
                  <a:lnTo>
                    <a:pt x="534" y="222"/>
                  </a:lnTo>
                  <a:lnTo>
                    <a:pt x="453" y="252"/>
                  </a:lnTo>
                  <a:lnTo>
                    <a:pt x="374" y="281"/>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4" name="Freeform 17"/>
            <p:cNvSpPr>
              <a:spLocks noChangeAspect="1"/>
            </p:cNvSpPr>
            <p:nvPr/>
          </p:nvSpPr>
          <p:spPr bwMode="auto">
            <a:xfrm>
              <a:off x="3113" y="3640"/>
              <a:ext cx="175" cy="185"/>
            </a:xfrm>
            <a:custGeom>
              <a:avLst/>
              <a:gdLst>
                <a:gd name="T0" fmla="*/ 0 w 524"/>
                <a:gd name="T1" fmla="*/ 0 h 555"/>
                <a:gd name="T2" fmla="*/ 0 w 524"/>
                <a:gd name="T3" fmla="*/ 0 h 555"/>
                <a:gd name="T4" fmla="*/ 0 w 524"/>
                <a:gd name="T5" fmla="*/ 0 h 555"/>
                <a:gd name="T6" fmla="*/ 0 w 524"/>
                <a:gd name="T7" fmla="*/ 0 h 555"/>
                <a:gd name="T8" fmla="*/ 0 w 524"/>
                <a:gd name="T9" fmla="*/ 0 h 555"/>
                <a:gd name="T10" fmla="*/ 0 w 524"/>
                <a:gd name="T11" fmla="*/ 0 h 555"/>
                <a:gd name="T12" fmla="*/ 0 w 524"/>
                <a:gd name="T13" fmla="*/ 0 h 555"/>
                <a:gd name="T14" fmla="*/ 0 w 524"/>
                <a:gd name="T15" fmla="*/ 0 h 555"/>
                <a:gd name="T16" fmla="*/ 0 w 524"/>
                <a:gd name="T17" fmla="*/ 0 h 555"/>
                <a:gd name="T18" fmla="*/ 0 w 524"/>
                <a:gd name="T19" fmla="*/ 0 h 555"/>
                <a:gd name="T20" fmla="*/ 0 w 524"/>
                <a:gd name="T21" fmla="*/ 0 h 555"/>
                <a:gd name="T22" fmla="*/ 0 w 524"/>
                <a:gd name="T23" fmla="*/ 0 h 555"/>
                <a:gd name="T24" fmla="*/ 0 w 524"/>
                <a:gd name="T25" fmla="*/ 0 h 555"/>
                <a:gd name="T26" fmla="*/ 0 w 524"/>
                <a:gd name="T27" fmla="*/ 0 h 555"/>
                <a:gd name="T28" fmla="*/ 0 w 524"/>
                <a:gd name="T29" fmla="*/ 0 h 555"/>
                <a:gd name="T30" fmla="*/ 0 w 524"/>
                <a:gd name="T31" fmla="*/ 0 h 555"/>
                <a:gd name="T32" fmla="*/ 0 w 524"/>
                <a:gd name="T33" fmla="*/ 0 h 555"/>
                <a:gd name="T34" fmla="*/ 0 w 524"/>
                <a:gd name="T35" fmla="*/ 0 h 555"/>
                <a:gd name="T36" fmla="*/ 0 w 524"/>
                <a:gd name="T37" fmla="*/ 0 h 555"/>
                <a:gd name="T38" fmla="*/ 0 w 524"/>
                <a:gd name="T39" fmla="*/ 0 h 555"/>
                <a:gd name="T40" fmla="*/ 0 w 524"/>
                <a:gd name="T41" fmla="*/ 0 h 555"/>
                <a:gd name="T42" fmla="*/ 0 w 524"/>
                <a:gd name="T43" fmla="*/ 0 h 555"/>
                <a:gd name="T44" fmla="*/ 0 w 524"/>
                <a:gd name="T45" fmla="*/ 0 h 555"/>
                <a:gd name="T46" fmla="*/ 0 w 524"/>
                <a:gd name="T47" fmla="*/ 0 h 55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24" h="555">
                  <a:moveTo>
                    <a:pt x="0" y="283"/>
                  </a:moveTo>
                  <a:lnTo>
                    <a:pt x="60" y="313"/>
                  </a:lnTo>
                  <a:lnTo>
                    <a:pt x="122" y="344"/>
                  </a:lnTo>
                  <a:lnTo>
                    <a:pt x="185" y="376"/>
                  </a:lnTo>
                  <a:lnTo>
                    <a:pt x="249" y="410"/>
                  </a:lnTo>
                  <a:lnTo>
                    <a:pt x="314" y="445"/>
                  </a:lnTo>
                  <a:lnTo>
                    <a:pt x="382" y="480"/>
                  </a:lnTo>
                  <a:lnTo>
                    <a:pt x="450" y="517"/>
                  </a:lnTo>
                  <a:lnTo>
                    <a:pt x="520" y="555"/>
                  </a:lnTo>
                  <a:lnTo>
                    <a:pt x="522" y="543"/>
                  </a:lnTo>
                  <a:lnTo>
                    <a:pt x="523" y="529"/>
                  </a:lnTo>
                  <a:lnTo>
                    <a:pt x="524" y="516"/>
                  </a:lnTo>
                  <a:lnTo>
                    <a:pt x="524" y="503"/>
                  </a:lnTo>
                  <a:lnTo>
                    <a:pt x="524" y="0"/>
                  </a:lnTo>
                  <a:lnTo>
                    <a:pt x="466" y="32"/>
                  </a:lnTo>
                  <a:lnTo>
                    <a:pt x="407" y="65"/>
                  </a:lnTo>
                  <a:lnTo>
                    <a:pt x="346" y="98"/>
                  </a:lnTo>
                  <a:lnTo>
                    <a:pt x="283" y="132"/>
                  </a:lnTo>
                  <a:lnTo>
                    <a:pt x="219" y="167"/>
                  </a:lnTo>
                  <a:lnTo>
                    <a:pt x="152" y="203"/>
                  </a:lnTo>
                  <a:lnTo>
                    <a:pt x="86" y="238"/>
                  </a:lnTo>
                  <a:lnTo>
                    <a:pt x="18" y="274"/>
                  </a:lnTo>
                  <a:lnTo>
                    <a:pt x="9" y="278"/>
                  </a:lnTo>
                  <a:lnTo>
                    <a:pt x="0" y="283"/>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gr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 id="2147484127" r:id="rId12"/>
  </p:sldLayoutIdLst>
  <p:transition spd="slow">
    <p:split orient="vert"/>
  </p:transition>
  <p:timing>
    <p:tnLst>
      <p:par>
        <p:cTn id="1" dur="indefinite" restart="never" nodeType="tmRoot"/>
      </p:par>
    </p:tnLst>
  </p:timing>
  <p:hf sldNum="0" hdr="0" dt="0"/>
  <p:txStyles>
    <p:titleStyle>
      <a:lvl1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mj-lt"/>
          <a:ea typeface="+mj-ea"/>
          <a:cs typeface="+mj-cs"/>
        </a:defRPr>
      </a:lvl1pPr>
      <a:lvl2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2pPr>
      <a:lvl3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3pPr>
      <a:lvl4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4pPr>
      <a:lvl5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5pPr>
      <a:lvl6pPr marL="2472260"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6pPr>
      <a:lvl7pPr marL="2886944"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7pPr>
      <a:lvl8pPr marL="3301626"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8pPr>
      <a:lvl9pPr marL="3716310"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9pPr>
    </p:titleStyle>
    <p:bodyStyle>
      <a:lvl1pPr marL="341313" indent="-341313" algn="l" defTabSz="447675" rtl="0" eaLnBrk="0" fontAlgn="base" hangingPunct="0">
        <a:lnSpc>
          <a:spcPct val="112000"/>
        </a:lnSpc>
        <a:spcBef>
          <a:spcPts val="450"/>
        </a:spcBef>
        <a:spcAft>
          <a:spcPct val="0"/>
        </a:spcAft>
        <a:buClr>
          <a:srgbClr val="000000"/>
        </a:buClr>
        <a:buSzPct val="100000"/>
        <a:buFont typeface="Times New Roman" pitchFamily="18" charset="0"/>
        <a:defRPr>
          <a:solidFill>
            <a:srgbClr val="000000"/>
          </a:solidFill>
          <a:latin typeface="+mn-lt"/>
          <a:ea typeface="+mn-ea"/>
          <a:cs typeface="+mn-cs"/>
        </a:defRPr>
      </a:lvl1pPr>
      <a:lvl2pPr marL="742950" indent="-285750" algn="l" defTabSz="447675" rtl="0" eaLnBrk="0" fontAlgn="base" hangingPunct="0">
        <a:lnSpc>
          <a:spcPct val="112000"/>
        </a:lnSpc>
        <a:spcBef>
          <a:spcPts val="400"/>
        </a:spcBef>
        <a:spcAft>
          <a:spcPct val="0"/>
        </a:spcAft>
        <a:buClr>
          <a:srgbClr val="000000"/>
        </a:buClr>
        <a:buSzPct val="100000"/>
        <a:buFont typeface="Times New Roman" pitchFamily="18" charset="0"/>
        <a:defRPr>
          <a:solidFill>
            <a:srgbClr val="000000"/>
          </a:solidFill>
          <a:latin typeface="+mn-lt"/>
          <a:ea typeface="+mn-ea"/>
        </a:defRPr>
      </a:lvl2pPr>
      <a:lvl3pPr marL="1143000" indent="-228600" algn="l" defTabSz="447675" rtl="0" eaLnBrk="0" fontAlgn="base" hangingPunct="0">
        <a:lnSpc>
          <a:spcPct val="112000"/>
        </a:lnSpc>
        <a:spcBef>
          <a:spcPts val="350"/>
        </a:spcBef>
        <a:spcAft>
          <a:spcPct val="0"/>
        </a:spcAft>
        <a:buClr>
          <a:srgbClr val="000000"/>
        </a:buClr>
        <a:buSzPct val="100000"/>
        <a:buFont typeface="Times New Roman" pitchFamily="18" charset="0"/>
        <a:defRPr sz="1400">
          <a:solidFill>
            <a:srgbClr val="000000"/>
          </a:solidFill>
          <a:latin typeface="+mn-lt"/>
          <a:ea typeface="+mn-ea"/>
        </a:defRPr>
      </a:lvl3pPr>
      <a:lvl4pPr marL="1598613" indent="-228600" algn="l" defTabSz="447675" rtl="0" eaLnBrk="0" fontAlgn="base" hangingPunct="0">
        <a:lnSpc>
          <a:spcPct val="112000"/>
        </a:lnSpc>
        <a:spcBef>
          <a:spcPts val="300"/>
        </a:spcBef>
        <a:spcAft>
          <a:spcPct val="0"/>
        </a:spcAft>
        <a:buClr>
          <a:srgbClr val="000000"/>
        </a:buClr>
        <a:buSzPct val="100000"/>
        <a:buFont typeface="Times New Roman" pitchFamily="18" charset="0"/>
        <a:defRPr sz="1200">
          <a:solidFill>
            <a:srgbClr val="000000"/>
          </a:solidFill>
          <a:latin typeface="+mn-lt"/>
          <a:ea typeface="+mn-ea"/>
        </a:defRPr>
      </a:lvl4pPr>
      <a:lvl5pPr marL="2057400" indent="-228600" algn="l" defTabSz="447675" rtl="0" eaLnBrk="0" fontAlgn="base" hangingPunct="0">
        <a:lnSpc>
          <a:spcPct val="112000"/>
        </a:lnSpc>
        <a:spcBef>
          <a:spcPts val="300"/>
        </a:spcBef>
        <a:spcAft>
          <a:spcPct val="0"/>
        </a:spcAft>
        <a:buClr>
          <a:srgbClr val="000000"/>
        </a:buClr>
        <a:buSzPct val="100000"/>
        <a:buFont typeface="Times New Roman" pitchFamily="18" charset="0"/>
        <a:defRPr sz="1200">
          <a:solidFill>
            <a:srgbClr val="000000"/>
          </a:solidFill>
          <a:latin typeface="+mn-lt"/>
          <a:ea typeface="+mn-ea"/>
        </a:defRPr>
      </a:lvl5pPr>
      <a:lvl6pPr marL="2472260"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6pPr>
      <a:lvl7pPr marL="2886944"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7pPr>
      <a:lvl8pPr marL="3301626"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8pPr>
      <a:lvl9pPr marL="3716310"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9pPr>
    </p:bodyStyle>
    <p:otherStyle>
      <a:defPPr>
        <a:defRPr lang="de-DE"/>
      </a:defPPr>
      <a:lvl1pPr marL="0" algn="l" defTabSz="829366" rtl="0" eaLnBrk="1" latinLnBrk="0" hangingPunct="1">
        <a:defRPr sz="1600" kern="1200">
          <a:solidFill>
            <a:schemeClr val="tx1"/>
          </a:solidFill>
          <a:latin typeface="+mn-lt"/>
          <a:ea typeface="+mn-ea"/>
          <a:cs typeface="+mn-cs"/>
        </a:defRPr>
      </a:lvl1pPr>
      <a:lvl2pPr marL="414683" algn="l" defTabSz="829366" rtl="0" eaLnBrk="1" latinLnBrk="0" hangingPunct="1">
        <a:defRPr sz="1600" kern="1200">
          <a:solidFill>
            <a:schemeClr val="tx1"/>
          </a:solidFill>
          <a:latin typeface="+mn-lt"/>
          <a:ea typeface="+mn-ea"/>
          <a:cs typeface="+mn-cs"/>
        </a:defRPr>
      </a:lvl2pPr>
      <a:lvl3pPr marL="829366" algn="l" defTabSz="829366" rtl="0" eaLnBrk="1" latinLnBrk="0" hangingPunct="1">
        <a:defRPr sz="1600" kern="1200">
          <a:solidFill>
            <a:schemeClr val="tx1"/>
          </a:solidFill>
          <a:latin typeface="+mn-lt"/>
          <a:ea typeface="+mn-ea"/>
          <a:cs typeface="+mn-cs"/>
        </a:defRPr>
      </a:lvl3pPr>
      <a:lvl4pPr marL="1244049" algn="l" defTabSz="829366" rtl="0" eaLnBrk="1" latinLnBrk="0" hangingPunct="1">
        <a:defRPr sz="1600" kern="1200">
          <a:solidFill>
            <a:schemeClr val="tx1"/>
          </a:solidFill>
          <a:latin typeface="+mn-lt"/>
          <a:ea typeface="+mn-ea"/>
          <a:cs typeface="+mn-cs"/>
        </a:defRPr>
      </a:lvl4pPr>
      <a:lvl5pPr marL="1658732" algn="l" defTabSz="829366" rtl="0" eaLnBrk="1" latinLnBrk="0" hangingPunct="1">
        <a:defRPr sz="1600" kern="1200">
          <a:solidFill>
            <a:schemeClr val="tx1"/>
          </a:solidFill>
          <a:latin typeface="+mn-lt"/>
          <a:ea typeface="+mn-ea"/>
          <a:cs typeface="+mn-cs"/>
        </a:defRPr>
      </a:lvl5pPr>
      <a:lvl6pPr marL="2073416" algn="l" defTabSz="829366" rtl="0" eaLnBrk="1" latinLnBrk="0" hangingPunct="1">
        <a:defRPr sz="1600" kern="1200">
          <a:solidFill>
            <a:schemeClr val="tx1"/>
          </a:solidFill>
          <a:latin typeface="+mn-lt"/>
          <a:ea typeface="+mn-ea"/>
          <a:cs typeface="+mn-cs"/>
        </a:defRPr>
      </a:lvl6pPr>
      <a:lvl7pPr marL="2488099" algn="l" defTabSz="829366" rtl="0" eaLnBrk="1" latinLnBrk="0" hangingPunct="1">
        <a:defRPr sz="1600" kern="1200">
          <a:solidFill>
            <a:schemeClr val="tx1"/>
          </a:solidFill>
          <a:latin typeface="+mn-lt"/>
          <a:ea typeface="+mn-ea"/>
          <a:cs typeface="+mn-cs"/>
        </a:defRPr>
      </a:lvl7pPr>
      <a:lvl8pPr marL="2902782" algn="l" defTabSz="829366" rtl="0" eaLnBrk="1" latinLnBrk="0" hangingPunct="1">
        <a:defRPr sz="1600" kern="1200">
          <a:solidFill>
            <a:schemeClr val="tx1"/>
          </a:solidFill>
          <a:latin typeface="+mn-lt"/>
          <a:ea typeface="+mn-ea"/>
          <a:cs typeface="+mn-cs"/>
        </a:defRPr>
      </a:lvl8pPr>
      <a:lvl9pPr marL="3317465" algn="l" defTabSz="829366" rtl="0" eaLnBrk="1" latinLnBrk="0" hangingPunct="1">
        <a:defRPr sz="1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074" name="Titelplatzhalter 1"/>
          <p:cNvSpPr>
            <a:spLocks noGrp="1"/>
          </p:cNvSpPr>
          <p:nvPr>
            <p:ph type="title"/>
          </p:nvPr>
        </p:nvSpPr>
        <p:spPr bwMode="auto">
          <a:xfrm>
            <a:off x="428625" y="8572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3075" name="Textplatzhalter 2"/>
          <p:cNvSpPr>
            <a:spLocks noGrp="1"/>
          </p:cNvSpPr>
          <p:nvPr>
            <p:ph type="body" idx="1"/>
          </p:nvPr>
        </p:nvSpPr>
        <p:spPr bwMode="auto">
          <a:xfrm>
            <a:off x="457200" y="2214563"/>
            <a:ext cx="8229600"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r>
              <a:rPr lang="de-DE"/>
              <a:t>24.09.2009</a:t>
            </a:r>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000">
                <a:solidFill>
                  <a:schemeClr val="tx1">
                    <a:tint val="75000"/>
                  </a:schemeClr>
                </a:solidFill>
                <a:latin typeface="+mn-lt"/>
                <a:ea typeface="+mn-ea"/>
              </a:defRPr>
            </a:lvl1pPr>
          </a:lstStyle>
          <a:p>
            <a:pPr>
              <a:defRPr/>
            </a:pPr>
            <a:r>
              <a:rPr lang="de-DE"/>
              <a:t>Pastor Jürgen Tischler</a:t>
            </a:r>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9873B911-03FD-4053-95B6-1C8C4B0303E9}" type="slidenum">
              <a:rPr lang="de-DE"/>
              <a:pPr>
                <a:defRPr/>
              </a:pPr>
              <a:t>‹Nr.›</a:t>
            </a:fld>
            <a:endParaRPr lang="de-DE"/>
          </a:p>
        </p:txBody>
      </p:sp>
      <p:graphicFrame>
        <p:nvGraphicFramePr>
          <p:cNvPr id="10" name="Diagramm 9"/>
          <p:cNvGraphicFramePr/>
          <p:nvPr userDrawn="1"/>
        </p:nvGraphicFramePr>
        <p:xfrm>
          <a:off x="285720" y="5857892"/>
          <a:ext cx="8643998" cy="441645"/>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cSld>
  <p:clrMap bg1="lt1" tx1="dk1" bg2="lt2" tx2="dk2" accent1="accent1" accent2="accent2" accent3="accent3" accent4="accent4" accent5="accent5" accent6="accent6" hlink="hlink" folHlink="folHlink"/>
  <p:sldLayoutIdLst>
    <p:sldLayoutId id="2147484128" r:id="rId1"/>
    <p:sldLayoutId id="2147484116" r:id="rId2"/>
    <p:sldLayoutId id="2147484117" r:id="rId3"/>
    <p:sldLayoutId id="2147484129" r:id="rId4"/>
    <p:sldLayoutId id="2147484118" r:id="rId5"/>
    <p:sldLayoutId id="2147484119" r:id="rId6"/>
    <p:sldLayoutId id="2147484120" r:id="rId7"/>
    <p:sldLayoutId id="2147484121" r:id="rId8"/>
    <p:sldLayoutId id="2147484122" r:id="rId9"/>
    <p:sldLayoutId id="2147484123" r:id="rId10"/>
    <p:sldLayoutId id="2147484124" r:id="rId11"/>
    <p:sldLayoutId id="2147484125" r:id="rId12"/>
  </p:sldLayoutIdLst>
  <p:transition spd="slow">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3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6.xml"/><Relationship Id="rId6" Type="http://schemas.openxmlformats.org/officeDocument/2006/relationships/image" Target="../media/image14.jpeg"/><Relationship Id="rId5" Type="http://schemas.openxmlformats.org/officeDocument/2006/relationships/image" Target="../media/image13.jpg"/><Relationship Id="rId4" Type="http://schemas.openxmlformats.org/officeDocument/2006/relationships/image" Target="../media/image12.tif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5"/>
          <p:cNvSpPr>
            <a:spLocks noGrp="1"/>
          </p:cNvSpPr>
          <p:nvPr>
            <p:ph type="ftr" sz="quarter" idx="11"/>
          </p:nvPr>
        </p:nvSpPr>
        <p:spPr/>
        <p:txBody>
          <a:bodyPr/>
          <a:lstStyle/>
          <a:p>
            <a:pPr>
              <a:defRPr/>
            </a:pPr>
            <a:r>
              <a:rPr lang="de-DE"/>
              <a:t>Pastor Jürgen Tischler</a:t>
            </a:r>
          </a:p>
        </p:txBody>
      </p:sp>
      <p:sp>
        <p:nvSpPr>
          <p:cNvPr id="2" name="Titel 1"/>
          <p:cNvSpPr>
            <a:spLocks noGrp="1"/>
          </p:cNvSpPr>
          <p:nvPr>
            <p:ph type="ctrTitle" idx="4294967295"/>
          </p:nvPr>
        </p:nvSpPr>
        <p:spPr>
          <a:xfrm>
            <a:off x="671513" y="4413250"/>
            <a:ext cx="7772400" cy="1349375"/>
          </a:xfrm>
        </p:spPr>
        <p:txBody>
          <a:bodyPr rtlCol="0">
            <a:normAutofit fontScale="90000"/>
          </a:bodyPr>
          <a:lstStyle/>
          <a:p>
            <a:pPr eaLnBrk="1" fontAlgn="auto" hangingPunct="1">
              <a:spcAft>
                <a:spcPts val="0"/>
              </a:spcAft>
              <a:defRPr/>
            </a:pPr>
            <a:r>
              <a:rPr lang="de-DE" dirty="0"/>
              <a:t>Eine Aktion der missionarischen Gemeindedienste</a:t>
            </a:r>
          </a:p>
        </p:txBody>
      </p:sp>
      <p:pic>
        <p:nvPicPr>
          <p:cNvPr id="6148" name="Grafik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63713" y="620713"/>
            <a:ext cx="5588000" cy="340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7289">
    <p:split orient="vert"/>
    <p:sndAc>
      <p:stSnd>
        <p:snd r:embed="rId3" name="Musikschnitt Der Gärtner.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circle(in)">
                                      <p:cBhvr>
                                        <p:cTn id="7" dur="2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9219" name="Textfeld 4"/>
          <p:cNvSpPr txBox="1">
            <a:spLocks noChangeArrowheads="1"/>
          </p:cNvSpPr>
          <p:nvPr/>
        </p:nvSpPr>
        <p:spPr bwMode="auto">
          <a:xfrm>
            <a:off x="611188" y="2082800"/>
            <a:ext cx="56896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eaLnBrk="1" hangingPunct="1"/>
            <a:r>
              <a:rPr lang="de-DE" sz="2800" i="1">
                <a:latin typeface="Calibri" pitchFamily="34" charset="0"/>
              </a:rPr>
              <a:t>Hallo und herzliche Grüße zu Ihrem Gottesdienst in unserem Landesverband NOSA (Niedersachsen-Ostwestfalen-Sachsen-Anhalt)!</a:t>
            </a:r>
          </a:p>
        </p:txBody>
      </p:sp>
      <p:sp>
        <p:nvSpPr>
          <p:cNvPr id="9220" name="Textfeld 5"/>
          <p:cNvSpPr txBox="1">
            <a:spLocks noChangeArrowheads="1"/>
          </p:cNvSpPr>
          <p:nvPr/>
        </p:nvSpPr>
        <p:spPr bwMode="auto">
          <a:xfrm>
            <a:off x="6024563" y="4652963"/>
            <a:ext cx="2724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a:latin typeface="Calibri" pitchFamily="34" charset="0"/>
              </a:rPr>
              <a:t>Pastor Jürgen Tischler, vom Landesverband NOSA</a:t>
            </a:r>
          </a:p>
        </p:txBody>
      </p:sp>
      <p:pic>
        <p:nvPicPr>
          <p:cNvPr id="9221"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6370751" y="1605133"/>
            <a:ext cx="2031773" cy="3047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2961">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375531">
            <a:off x="802003" y="4009896"/>
            <a:ext cx="2896255" cy="2169396"/>
          </a:xfrm>
          <a:prstGeom prst="rect">
            <a:avLst/>
          </a:prstGeom>
        </p:spPr>
      </p:pic>
      <p:sp>
        <p:nvSpPr>
          <p:cNvPr id="4" name="Fußzeilenplatzhalter 3"/>
          <p:cNvSpPr>
            <a:spLocks noGrp="1"/>
          </p:cNvSpPr>
          <p:nvPr>
            <p:ph type="ftr" sz="quarter" idx="11"/>
          </p:nvPr>
        </p:nvSpPr>
        <p:spPr/>
        <p:txBody>
          <a:bodyPr/>
          <a:lstStyle/>
          <a:p>
            <a:pPr>
              <a:defRPr/>
            </a:pPr>
            <a:r>
              <a:rPr lang="de-DE"/>
              <a:t>Pastor Jürgen Tischler</a:t>
            </a:r>
          </a:p>
        </p:txBody>
      </p:sp>
      <p:sp>
        <p:nvSpPr>
          <p:cNvPr id="10243" name="Textfeld 5"/>
          <p:cNvSpPr txBox="1">
            <a:spLocks noChangeArrowheads="1"/>
          </p:cNvSpPr>
          <p:nvPr/>
        </p:nvSpPr>
        <p:spPr bwMode="auto">
          <a:xfrm>
            <a:off x="6024563" y="4976019"/>
            <a:ext cx="2724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dirty="0">
                <a:latin typeface="Calibri" pitchFamily="34" charset="0"/>
              </a:rPr>
              <a:t>Pastor Jürgen Tischler, vom Landesverband NOSA</a:t>
            </a:r>
          </a:p>
        </p:txBody>
      </p:sp>
      <p:sp>
        <p:nvSpPr>
          <p:cNvPr id="10245" name="Textfeld 2"/>
          <p:cNvSpPr txBox="1">
            <a:spLocks noChangeArrowheads="1"/>
          </p:cNvSpPr>
          <p:nvPr/>
        </p:nvSpPr>
        <p:spPr bwMode="auto">
          <a:xfrm>
            <a:off x="468312" y="620713"/>
            <a:ext cx="7992119"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400" dirty="0"/>
              <a:t>„Wer gibt mir, was ich zum Leben brauche? Was ich brauche, um super drauf zu sein, um im Leben voran zu kommen? Wer gibt mir eine Chance, wenn alles trostlos aussieht? </a:t>
            </a:r>
          </a:p>
          <a:p>
            <a:pPr algn="ctr" eaLnBrk="1" hangingPunct="1"/>
            <a:r>
              <a:rPr lang="de-DE" sz="2400" dirty="0"/>
              <a:t>Heute stellen wir Jesus als den Gärtner vor. Mitten im Weinberg sorgt er sich um einen fruchtlosen Feigenbaum. Er selbst will mit Hand anlegen, um diesen zu neuem Wachstum anzuregen. Eine spannende Geschichte. So ist Jesus. Das ist sein Herz, seine Aufgabe. So begegnet er Menschen.</a:t>
            </a:r>
            <a:endParaRPr lang="de-DE" sz="2400" dirty="0"/>
          </a:p>
        </p:txBody>
      </p:sp>
    </p:spTree>
  </p:cSld>
  <p:clrMapOvr>
    <a:masterClrMapping/>
  </p:clrMapOvr>
  <p:transition spd="slow" advClick="0" advTm="27902">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11267" name="Textfeld 2"/>
          <p:cNvSpPr txBox="1">
            <a:spLocks noChangeArrowheads="1"/>
          </p:cNvSpPr>
          <p:nvPr/>
        </p:nvSpPr>
        <p:spPr bwMode="auto">
          <a:xfrm>
            <a:off x="435356" y="205479"/>
            <a:ext cx="4496685"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200" dirty="0" smtClean="0"/>
              <a:t>Im </a:t>
            </a:r>
            <a:r>
              <a:rPr lang="de-DE" sz="2200" dirty="0"/>
              <a:t>Sommer sind viele mit Gartenarbeit beschäftigt. Das Thema ist leicht angesprochen. Vielleicht können Sie die Karte verschenken, oder bei der Gartenparty auf den Tisch legen. Gibt es einen Menschen, der einen Schluck frischen Wassers an seinem Lebensbaum nötig hätte? Dann schreiben Sie ihm doch einen ermutigenden Gruß, oder lassen sich dazu anregen, für ihn zu beten</a:t>
            </a:r>
            <a:r>
              <a:rPr lang="de-DE" sz="2200" dirty="0" smtClean="0"/>
              <a:t>.</a:t>
            </a:r>
            <a:endParaRPr lang="de-DE" sz="2200" dirty="0"/>
          </a:p>
        </p:txBody>
      </p:sp>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1192" y="1224028"/>
            <a:ext cx="4183448" cy="3133548"/>
          </a:xfrm>
          <a:prstGeom prst="rect">
            <a:avLst/>
          </a:prstGeom>
        </p:spPr>
      </p:pic>
    </p:spTree>
  </p:cSld>
  <p:clrMapOvr>
    <a:masterClrMapping/>
  </p:clrMapOvr>
  <p:transition spd="slow" advClick="0" advTm="20723">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12292" name="Textfeld 2"/>
          <p:cNvSpPr txBox="1">
            <a:spLocks noChangeArrowheads="1"/>
          </p:cNvSpPr>
          <p:nvPr/>
        </p:nvSpPr>
        <p:spPr bwMode="auto">
          <a:xfrm>
            <a:off x="967936" y="342363"/>
            <a:ext cx="7344494"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200" dirty="0"/>
              <a:t>Dass es da einen gibt, der nicht nach puren Wirtschaftlichkeitskriterien mit den Menschen umgeht – und dass es hoffentlich vor Ort eine Kirche gibt, die es auch nicht tut – kann Menschen einladen zu einer Begegnung mit Jesus. Dazu soll diese Karte anregen. Die Postkarten „Der Gärtner“ und das Magazin mit Anregungen geben wir Ihnen in diesem Gottesdienst mit. Legen Sie die Karten auf den Tisch – wieder eine neue Facette von Jesus – Jesus ist da, um Kraft zum Leben zu geben – </a:t>
            </a:r>
            <a:endParaRPr lang="de-DE" sz="2200" dirty="0"/>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621680" y="4976879"/>
            <a:ext cx="1155867" cy="1620408"/>
          </a:xfrm>
          <a:prstGeom prst="rect">
            <a:avLst/>
          </a:prstGeom>
        </p:spPr>
      </p:pic>
      <p:pic>
        <p:nvPicPr>
          <p:cNvPr id="13" name="Grafik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1249256" y="4929627"/>
            <a:ext cx="1155867" cy="1620408"/>
          </a:xfrm>
          <a:prstGeom prst="rect">
            <a:avLst/>
          </a:prstGeom>
        </p:spPr>
      </p:pic>
      <p:pic>
        <p:nvPicPr>
          <p:cNvPr id="14" name="Grafi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1800109" y="5013020"/>
            <a:ext cx="1155867" cy="1620408"/>
          </a:xfrm>
          <a:prstGeom prst="rect">
            <a:avLst/>
          </a:prstGeom>
        </p:spPr>
      </p:pic>
      <p:pic>
        <p:nvPicPr>
          <p:cNvPr id="15" name="Grafik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2229835" y="4929627"/>
            <a:ext cx="1155867" cy="1620408"/>
          </a:xfrm>
          <a:prstGeom prst="rect">
            <a:avLst/>
          </a:prstGeom>
        </p:spPr>
      </p:pic>
      <p:pic>
        <p:nvPicPr>
          <p:cNvPr id="16" name="Grafik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3146600" y="4929628"/>
            <a:ext cx="1155867" cy="1620408"/>
          </a:xfrm>
          <a:prstGeom prst="rect">
            <a:avLst/>
          </a:prstGeom>
        </p:spPr>
      </p:pic>
      <p:pic>
        <p:nvPicPr>
          <p:cNvPr id="17" name="Grafi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4062248" y="4929629"/>
            <a:ext cx="1155867" cy="1620408"/>
          </a:xfrm>
          <a:prstGeom prst="rect">
            <a:avLst/>
          </a:prstGeom>
        </p:spPr>
      </p:pic>
      <p:pic>
        <p:nvPicPr>
          <p:cNvPr id="18" name="Grafik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4926201" y="4983023"/>
            <a:ext cx="1155867" cy="1620408"/>
          </a:xfrm>
          <a:prstGeom prst="rect">
            <a:avLst/>
          </a:prstGeom>
        </p:spPr>
      </p:pic>
      <p:pic>
        <p:nvPicPr>
          <p:cNvPr id="19" name="Grafi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6094288" y="5013019"/>
            <a:ext cx="1155867" cy="1620408"/>
          </a:xfrm>
          <a:prstGeom prst="rect">
            <a:avLst/>
          </a:prstGeom>
        </p:spPr>
      </p:pic>
      <p:pic>
        <p:nvPicPr>
          <p:cNvPr id="20" name="Grafik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3709">
            <a:off x="7246415" y="5059027"/>
            <a:ext cx="1155867" cy="1620408"/>
          </a:xfrm>
          <a:prstGeom prst="rect">
            <a:avLst/>
          </a:prstGeom>
        </p:spPr>
      </p:pic>
    </p:spTree>
  </p:cSld>
  <p:clrMapOvr>
    <a:masterClrMapping/>
  </p:clrMapOvr>
  <p:transition spd="slow" advClick="0" advTm="28191">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25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1+#ppt_h/2"/>
                                          </p:val>
                                        </p:tav>
                                        <p:tav tm="100000">
                                          <p:val>
                                            <p:strVal val="#ppt_y"/>
                                          </p:val>
                                        </p:tav>
                                      </p:tavLst>
                                    </p:anim>
                                  </p:childTnLst>
                                </p:cTn>
                              </p:par>
                            </p:childTnLst>
                          </p:cTn>
                        </p:par>
                        <p:par>
                          <p:cTn id="18" fill="hold">
                            <p:stCondLst>
                              <p:cond delay="1250"/>
                            </p:stCondLst>
                            <p:childTnLst>
                              <p:par>
                                <p:cTn id="19" presetID="2" presetClass="entr" presetSubtype="4"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par>
                          <p:cTn id="23" fill="hold">
                            <p:stCondLst>
                              <p:cond delay="1750"/>
                            </p:stCondLst>
                            <p:childTnLst>
                              <p:par>
                                <p:cTn id="24" presetID="2" presetClass="entr" presetSubtype="4"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par>
                          <p:cTn id="28" fill="hold">
                            <p:stCondLst>
                              <p:cond delay="2250"/>
                            </p:stCondLst>
                            <p:childTnLst>
                              <p:par>
                                <p:cTn id="29" presetID="2" presetClass="entr" presetSubtype="4"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par>
                          <p:cTn id="33" fill="hold">
                            <p:stCondLst>
                              <p:cond delay="2750"/>
                            </p:stCondLst>
                            <p:childTnLst>
                              <p:par>
                                <p:cTn id="34" presetID="2" presetClass="entr" presetSubtype="4"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childTnLst>
                          </p:cTn>
                        </p:par>
                        <p:par>
                          <p:cTn id="38" fill="hold">
                            <p:stCondLst>
                              <p:cond delay="3250"/>
                            </p:stCondLst>
                            <p:childTnLst>
                              <p:par>
                                <p:cTn id="39" presetID="2" presetClass="entr" presetSubtype="4"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2" presetClass="entr" presetSubtype="4"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12291" name="Textfeld 5"/>
          <p:cNvSpPr txBox="1">
            <a:spLocks noChangeArrowheads="1"/>
          </p:cNvSpPr>
          <p:nvPr/>
        </p:nvSpPr>
        <p:spPr bwMode="auto">
          <a:xfrm>
            <a:off x="6157913" y="4300538"/>
            <a:ext cx="272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a:latin typeface="Calibri" pitchFamily="34" charset="0"/>
              </a:rPr>
              <a:t>Das Magazin zur Postkarte</a:t>
            </a:r>
          </a:p>
        </p:txBody>
      </p:sp>
      <p:sp>
        <p:nvSpPr>
          <p:cNvPr id="12292" name="Textfeld 2"/>
          <p:cNvSpPr txBox="1">
            <a:spLocks noChangeArrowheads="1"/>
          </p:cNvSpPr>
          <p:nvPr/>
        </p:nvSpPr>
        <p:spPr bwMode="auto">
          <a:xfrm>
            <a:off x="323850" y="2287739"/>
            <a:ext cx="570071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200" dirty="0"/>
              <a:t>Probieren Sie es aus und empfehlen Sie IHN weiter. Ich wünsche Ihnen noch einen inspirierenden Gottesdienst.“</a:t>
            </a:r>
          </a:p>
        </p:txBody>
      </p:sp>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57789">
            <a:off x="6519075" y="869431"/>
            <a:ext cx="2001824" cy="2836617"/>
          </a:xfrm>
          <a:prstGeom prst="rect">
            <a:avLst/>
          </a:prstGeom>
        </p:spPr>
      </p:pic>
    </p:spTree>
    <p:extLst>
      <p:ext uri="{BB962C8B-B14F-4D97-AF65-F5344CB8AC3E}">
        <p14:creationId xmlns:p14="http://schemas.microsoft.com/office/powerpoint/2010/main" val="498012229"/>
      </p:ext>
    </p:extLst>
  </p:cSld>
  <p:clrMapOvr>
    <a:masterClrMapping/>
  </p:clrMapOvr>
  <p:transition spd="slow" advClick="0" advTm="7781">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a:xfrm>
            <a:off x="468313" y="1809750"/>
            <a:ext cx="4464050" cy="3959225"/>
          </a:xfrm>
        </p:spPr>
        <p:txBody>
          <a:bodyPr/>
          <a:lstStyle/>
          <a:p>
            <a:pPr eaLnBrk="1" hangingPunct="1"/>
            <a:r>
              <a:rPr lang="de-DE" smtClean="0"/>
              <a:t>Lassen Sie sich in „in die Karten schauen“!</a:t>
            </a:r>
            <a:br>
              <a:rPr lang="de-DE" smtClean="0"/>
            </a:br>
            <a:endParaRPr lang="de-DE" smtClean="0"/>
          </a:p>
        </p:txBody>
      </p:sp>
      <p:sp>
        <p:nvSpPr>
          <p:cNvPr id="4" name="Fußzeilenplatzhalter 3"/>
          <p:cNvSpPr>
            <a:spLocks noGrp="1"/>
          </p:cNvSpPr>
          <p:nvPr>
            <p:ph type="ftr" sz="quarter" idx="11"/>
          </p:nvPr>
        </p:nvSpPr>
        <p:spPr/>
        <p:txBody>
          <a:bodyPr/>
          <a:lstStyle/>
          <a:p>
            <a:pPr>
              <a:defRPr/>
            </a:pPr>
            <a:r>
              <a:rPr lang="de-DE"/>
              <a:t>Pastor Jürgen Tischler</a:t>
            </a:r>
          </a:p>
        </p:txBody>
      </p:sp>
      <p:pic>
        <p:nvPicPr>
          <p:cNvPr id="13316" name="Inhaltsplatzhalt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79388" y="188913"/>
            <a:ext cx="2160587" cy="1316037"/>
          </a:xfrm>
        </p:spPr>
      </p:pic>
      <p:pic>
        <p:nvPicPr>
          <p:cNvPr id="3" name="Grafik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156038">
            <a:off x="5788733" y="1935960"/>
            <a:ext cx="2443065" cy="3424931"/>
          </a:xfrm>
          <a:prstGeom prst="rect">
            <a:avLst/>
          </a:prstGeom>
        </p:spPr>
      </p:pic>
    </p:spTree>
  </p:cSld>
  <p:clrMapOvr>
    <a:masterClrMapping/>
  </p:clrMapOvr>
  <p:transition advClick="0" advTm="1863">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332656"/>
            <a:ext cx="8229600" cy="1143000"/>
          </a:xfrm>
        </p:spPr>
        <p:txBody>
          <a:bodyPr rtlCol="0">
            <a:normAutofit fontScale="90000"/>
          </a:bodyPr>
          <a:lstStyle/>
          <a:p>
            <a:pPr eaLnBrk="1" fontAlgn="auto" hangingPunct="1">
              <a:spcAft>
                <a:spcPts val="0"/>
              </a:spcAft>
              <a:defRPr/>
            </a:pPr>
            <a:r>
              <a:rPr lang="de-DE" dirty="0">
                <a:solidFill>
                  <a:prstClr val="black"/>
                </a:solidFill>
              </a:rPr>
              <a:t>Wir wünschen Ihnen Gottes Segen dazu!</a:t>
            </a:r>
            <a:endParaRPr lang="de-DE" dirty="0"/>
          </a:p>
        </p:txBody>
      </p:sp>
      <p:sp>
        <p:nvSpPr>
          <p:cNvPr id="3" name="Inhaltsplatzhalter 2"/>
          <p:cNvSpPr>
            <a:spLocks noGrp="1"/>
          </p:cNvSpPr>
          <p:nvPr>
            <p:ph idx="1"/>
          </p:nvPr>
        </p:nvSpPr>
        <p:spPr>
          <a:xfrm>
            <a:off x="395536" y="1628800"/>
            <a:ext cx="8229600" cy="2552700"/>
          </a:xfrm>
        </p:spPr>
        <p:txBody>
          <a:bodyPr rtlCol="0">
            <a:normAutofit/>
          </a:bodyPr>
          <a:lstStyle/>
          <a:p>
            <a:pPr marL="0" indent="0" algn="r" eaLnBrk="1" fontAlgn="auto" hangingPunct="1">
              <a:spcAft>
                <a:spcPts val="0"/>
              </a:spcAft>
              <a:buFont typeface="Arial" pitchFamily="34" charset="0"/>
              <a:buNone/>
              <a:defRPr/>
            </a:pPr>
            <a:r>
              <a:rPr lang="de-DE" dirty="0">
                <a:solidFill>
                  <a:prstClr val="black"/>
                </a:solidFill>
              </a:rPr>
              <a:t>Die Arbeitsgruppe missionarische Gemeindedienste im Landesverband NOSA!</a:t>
            </a:r>
          </a:p>
          <a:p>
            <a:pPr eaLnBrk="1" fontAlgn="auto" hangingPunct="1">
              <a:spcAft>
                <a:spcPts val="0"/>
              </a:spcAft>
              <a:buFont typeface="Arial" pitchFamily="34" charset="0"/>
              <a:buChar char="•"/>
              <a:defRPr/>
            </a:pPr>
            <a:r>
              <a:rPr lang="de-DE" sz="2800" dirty="0">
                <a:solidFill>
                  <a:prstClr val="black"/>
                </a:solidFill>
              </a:rPr>
              <a:t>Mehr </a:t>
            </a:r>
            <a:r>
              <a:rPr lang="de-DE" sz="2800" dirty="0" smtClean="0">
                <a:solidFill>
                  <a:prstClr val="black"/>
                </a:solidFill>
              </a:rPr>
              <a:t>in unserem Magazin oder </a:t>
            </a:r>
            <a:r>
              <a:rPr lang="de-DE" sz="2800" dirty="0">
                <a:solidFill>
                  <a:prstClr val="black"/>
                </a:solidFill>
              </a:rPr>
              <a:t>auf unserer Webseite: www.machdireinbildvonjesus.de</a:t>
            </a:r>
          </a:p>
          <a:p>
            <a:pPr eaLnBrk="1" fontAlgn="auto" hangingPunct="1">
              <a:spcAft>
                <a:spcPts val="0"/>
              </a:spcAft>
              <a:buFont typeface="Arial" pitchFamily="34" charset="0"/>
              <a:buChar char="•"/>
              <a:defRPr/>
            </a:pPr>
            <a:endParaRPr lang="de-DE" dirty="0"/>
          </a:p>
        </p:txBody>
      </p:sp>
      <p:sp>
        <p:nvSpPr>
          <p:cNvPr id="4" name="Fußzeilenplatzhalter 3"/>
          <p:cNvSpPr>
            <a:spLocks noGrp="1"/>
          </p:cNvSpPr>
          <p:nvPr>
            <p:ph type="ftr" sz="quarter" idx="11"/>
          </p:nvPr>
        </p:nvSpPr>
        <p:spPr/>
        <p:txBody>
          <a:bodyPr/>
          <a:lstStyle/>
          <a:p>
            <a:pPr>
              <a:defRPr/>
            </a:pPr>
            <a:r>
              <a:rPr lang="de-DE"/>
              <a:t>Pastor Jürgen Tischler</a:t>
            </a:r>
          </a:p>
        </p:txBody>
      </p:sp>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12359" y="4239211"/>
            <a:ext cx="1154944" cy="1583161"/>
          </a:xfrm>
          <a:prstGeom prst="rect">
            <a:avLst/>
          </a:prstGeom>
        </p:spPr>
      </p:pic>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9193" y="4251824"/>
            <a:ext cx="1264920" cy="1597152"/>
          </a:xfrm>
          <a:prstGeom prst="rect">
            <a:avLst/>
          </a:prstGeom>
        </p:spPr>
      </p:pic>
      <p:pic>
        <p:nvPicPr>
          <p:cNvPr id="7" name="Grafi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3011" y="4238978"/>
            <a:ext cx="1476182" cy="1556792"/>
          </a:xfrm>
          <a:prstGeom prst="rect">
            <a:avLst/>
          </a:prstGeom>
        </p:spPr>
      </p:pic>
      <p:pic>
        <p:nvPicPr>
          <p:cNvPr id="8" name="Grafik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47864" y="4238978"/>
            <a:ext cx="1295147" cy="1597152"/>
          </a:xfrm>
          <a:prstGeom prst="rect">
            <a:avLst/>
          </a:prstGeom>
        </p:spPr>
      </p:pic>
      <p:pic>
        <p:nvPicPr>
          <p:cNvPr id="9" name="Grafik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67303" y="4252735"/>
            <a:ext cx="1380561" cy="1569637"/>
          </a:xfrm>
          <a:prstGeom prst="rect">
            <a:avLst/>
          </a:prstGeom>
        </p:spPr>
      </p:pic>
      <p:pic>
        <p:nvPicPr>
          <p:cNvPr id="10" name="Grafik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4113" y="4238978"/>
            <a:ext cx="1064501" cy="1597152"/>
          </a:xfrm>
          <a:prstGeom prst="rect">
            <a:avLst/>
          </a:prstGeom>
        </p:spPr>
      </p:pic>
    </p:spTree>
  </p:cSld>
  <p:clrMapOvr>
    <a:masterClrMapping/>
  </p:clrMapOvr>
  <p:transition spd="slow" advClick="0" advTm="5378">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shadeToTitle="1">
        <a:solidFill>
          <a:schemeClr val="tx1">
            <a:lumMod val="50000"/>
            <a:lumOff val="50000"/>
          </a:schemeClr>
        </a:solidFill>
        <a:effectLst/>
      </p:bgPr>
    </p:bg>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pPr eaLnBrk="1" hangingPunct="1"/>
            <a:endParaRPr lang="de-DE" smtClean="0"/>
          </a:p>
        </p:txBody>
      </p:sp>
      <p:sp>
        <p:nvSpPr>
          <p:cNvPr id="15363" name="Inhaltsplatzhalter 2"/>
          <p:cNvSpPr>
            <a:spLocks noGrp="1"/>
          </p:cNvSpPr>
          <p:nvPr>
            <p:ph idx="1"/>
          </p:nvPr>
        </p:nvSpPr>
        <p:spPr/>
        <p:txBody>
          <a:bodyPr/>
          <a:lstStyle/>
          <a:p>
            <a:pPr eaLnBrk="1" hangingPunct="1"/>
            <a:endParaRPr lang="de-DE" smtClean="0"/>
          </a:p>
        </p:txBody>
      </p:sp>
      <p:sp>
        <p:nvSpPr>
          <p:cNvPr id="4" name="Fußzeilenplatzhalter 3"/>
          <p:cNvSpPr>
            <a:spLocks noGrp="1"/>
          </p:cNvSpPr>
          <p:nvPr>
            <p:ph type="ftr" sz="quarter" idx="11"/>
          </p:nvPr>
        </p:nvSpPr>
        <p:spPr/>
        <p:txBody>
          <a:bodyPr/>
          <a:lstStyle/>
          <a:p>
            <a:pPr>
              <a:defRPr/>
            </a:pPr>
            <a:r>
              <a:rPr lang="de-DE"/>
              <a:t>Pastor Jürgen Tischler</a:t>
            </a:r>
          </a:p>
        </p:txBody>
      </p:sp>
    </p:spTree>
  </p:cSld>
  <p:clrMapOvr>
    <a:masterClrMapping/>
  </p:clrMapOvr>
  <p:transition spd="slow">
    <p:split orient="vert"/>
    <p:sndAc>
      <p:endSnd/>
    </p:sndAc>
  </p:transition>
  <p:timing>
    <p:tnLst>
      <p:par>
        <p:cTn id="1" dur="indefinite" restart="never" nodeType="tmRoot"/>
      </p:par>
    </p:tnLst>
  </p:timing>
</p:sld>
</file>

<file path=ppt/theme/theme1.xml><?xml version="1.0" encoding="utf-8"?>
<a:theme xmlns:a="http://schemas.openxmlformats.org/drawingml/2006/main" name="Design BEFG Missio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Verdana"/>
        <a:ea typeface="MS Gothic"/>
        <a:cs typeface=""/>
      </a:majorFont>
      <a:minorFont>
        <a:latin typeface="Verdana"/>
        <a:ea typeface="MS Gothic"/>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lnDef>
  </a:objectDefaults>
  <a:extraClrSchemeLst>
    <a:extraClrScheme>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andarddesign">
  <a:themeElements>
    <a:clrScheme name="1_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andarddesign">
      <a:majorFont>
        <a:latin typeface="Arial"/>
        <a:ea typeface="MS Gothic"/>
        <a:cs typeface=""/>
      </a:majorFont>
      <a:minorFont>
        <a:latin typeface="Arial"/>
        <a:ea typeface="MS Gothic"/>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lnDef>
  </a:objectDefaults>
  <a:extraClrSchemeLst>
    <a:extraClrScheme>
      <a:clrScheme name="1_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andard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andard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andard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Benutzerdefiniertes 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Design BEFG Mission</Template>
  <TotalTime>0</TotalTime>
  <Words>1033</Words>
  <Application>Microsoft Office PowerPoint</Application>
  <PresentationFormat>Bildschirmpräsentation (4:3)</PresentationFormat>
  <Paragraphs>52</Paragraphs>
  <Slides>9</Slides>
  <Notes>9</Notes>
  <HiddenSlides>0</HiddenSlides>
  <MMClips>0</MMClips>
  <ScaleCrop>false</ScaleCrop>
  <HeadingPairs>
    <vt:vector size="6" baseType="variant">
      <vt:variant>
        <vt:lpstr>Verwendete Schriftarten</vt:lpstr>
      </vt:variant>
      <vt:variant>
        <vt:i4>7</vt:i4>
      </vt:variant>
      <vt:variant>
        <vt:lpstr>Design</vt:lpstr>
      </vt:variant>
      <vt:variant>
        <vt:i4>3</vt:i4>
      </vt:variant>
      <vt:variant>
        <vt:lpstr>Folientitel</vt:lpstr>
      </vt:variant>
      <vt:variant>
        <vt:i4>9</vt:i4>
      </vt:variant>
    </vt:vector>
  </HeadingPairs>
  <TitlesOfParts>
    <vt:vector size="19" baseType="lpstr">
      <vt:lpstr>Arial</vt:lpstr>
      <vt:lpstr>MS Gothic</vt:lpstr>
      <vt:lpstr>Calibri</vt:lpstr>
      <vt:lpstr>Wingdings</vt:lpstr>
      <vt:lpstr>Times New Roman</vt:lpstr>
      <vt:lpstr>Verdana</vt:lpstr>
      <vt:lpstr>Arial Unicode MS</vt:lpstr>
      <vt:lpstr>Design BEFG Mission</vt:lpstr>
      <vt:lpstr>1_Standarddesign</vt:lpstr>
      <vt:lpstr>Benutzerdefiniertes Design</vt:lpstr>
      <vt:lpstr>Eine Aktion der missionarischen Gemeindedienste</vt:lpstr>
      <vt:lpstr>PowerPoint-Präsentation</vt:lpstr>
      <vt:lpstr>PowerPoint-Präsentation</vt:lpstr>
      <vt:lpstr>PowerPoint-Präsentation</vt:lpstr>
      <vt:lpstr>PowerPoint-Präsentation</vt:lpstr>
      <vt:lpstr>PowerPoint-Präsentation</vt:lpstr>
      <vt:lpstr>Lassen Sie sich in „in die Karten schauen“! </vt:lpstr>
      <vt:lpstr>Wir wünschen Ihnen Gottes Segen dazu!</vt:lpstr>
      <vt:lpstr>PowerPoint-Präsentation</vt:lpstr>
    </vt:vector>
  </TitlesOfParts>
  <Company>Landesverband NOSA BEFG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Mach Dir ein Bild von Jesus - Der Gärtner</dc:title>
  <dc:creator>Jürgen Tischler</dc:creator>
  <cp:lastModifiedBy>Jürgen Tischler</cp:lastModifiedBy>
  <cp:revision>90</cp:revision>
  <cp:lastPrinted>2011-06-16T08:55:06Z</cp:lastPrinted>
  <dcterms:created xsi:type="dcterms:W3CDTF">2011-03-18T11:20:17Z</dcterms:created>
  <dcterms:modified xsi:type="dcterms:W3CDTF">2012-06-25T15:04:58Z</dcterms:modified>
</cp:coreProperties>
</file>