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3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B228F-0D90-EB75-BD08-B4A293CC2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52894E2-D52D-7B6B-201F-9031CBF49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1EBB25-1170-A364-FB82-051C6A2A3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683386-213B-5D8D-673D-FD07F19BB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751D49-D6BD-141A-D64A-1BD26B03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837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832F53-C499-6DD5-A1F8-03C82D8E4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D0DA40-CA55-F1A4-4970-42A0FE01F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5BBC78-9C95-74C9-3B3B-841EE4E0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F78D6E-B4A5-537F-B5F3-2CE39B066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790E71-2DF7-499E-46C7-D604AA815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6085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3BA5961-002D-473F-689D-B4CD8D93F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4556F0-894B-F732-95D4-1A27A7A912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E382FC-E7D9-3AB3-0A10-F027458B2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289A62-4207-275D-8632-0D03A83DE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FA8CD4-0112-5A10-DE42-9CF540A39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906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4BE34-CB38-9807-15E6-EB867883A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9031FC-408A-34B8-6327-465B97FD9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C4BC7A-98EB-DD73-EC4B-DF15DC120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4A2213-6046-2EFD-0512-E618A5DFA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991B6E-E4A4-140F-CB56-4C0EB856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169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155B65-749C-5C18-50D7-31509CDCE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155898-4F94-8F4D-BAEC-23332F1C5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0746DC-36E8-616C-3A3F-88A8C66AE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D6B0D3-76C7-1EF8-AD67-07C8C313A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086BFC-8C4E-8F82-92E3-3B51DC10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01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E9BE22-FC4A-3B48-8F4B-18DFB6A99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A95D18-2958-7913-F1A8-0812DEF6E5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F92AA2A-56F3-7F3B-4666-836784C8F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5238D98-A332-B8BB-C753-25F515E38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F6BD57-DA3D-E945-6C7A-515C5DEA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439D31-F009-4A5C-106C-2445D820C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906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5ADEBA-2297-818F-5FAC-E8294247C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CFAC51-8E56-2900-C0DB-D923B7D86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CF587A-4A94-58B7-4E90-6E6523484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6BF53FB-FE86-7F55-985D-24C12BCC41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2B35B6C-1CE4-7784-429B-34FE9179C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30A6889-C4DA-9DE8-14AC-B5E331D93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8B34170-499C-4382-C27D-777333B21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EC4E8EB-8DDC-904B-FFCD-1B4427D8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14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3B0EA1-0907-80A6-AFF7-B8A611311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B7E3504-4398-27D8-7984-ADBE295AF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E53F495-0A19-DDE8-47F3-CC5CDED9B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C8F903-DAC1-5CFC-7EB3-A009FADCB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654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183055E-1E67-FF59-6F54-67C6DDC8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E1FAE5D-5C2A-286C-5BFD-43FE85B44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A0A9F9E-9BA5-71C0-2F13-186625BBC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1326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916190-E7D8-EE98-A460-9FCA83F5D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B23A19-6AFA-3022-B06A-A7540CCCD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DED3948-244C-FD46-C92B-46B7070CE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628FB17-B15A-1E5B-C559-7F0328F6A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802A38-8713-FD40-9059-F5FF3646C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CF7EF22-ADE4-C786-761D-2A7496E8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0210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B68503-022D-CDC5-BA27-85CA643E4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7CB9C00-379B-B55E-1C98-22F7AEBC24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2631B2C-F514-BD7B-DF60-0EAC321CC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C5C76B-8E17-9D8B-8724-AE731878B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A62A86-A12E-B4FF-C2B6-2A855D6BD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104ADC-0164-ABF6-5196-59A0A8E58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148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75343A7-AB1C-6C7C-E8B1-E2B221DE5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57AE91-CD67-01B9-FFEA-FE82F2331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EECA1F-14F5-4C2A-0732-8CD5DD0260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CA959-0E75-4FAE-B454-76605CE52AED}" type="datetimeFigureOut">
              <a:rPr lang="de-DE" smtClean="0"/>
              <a:t>17.04.2026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459670-D68E-68BF-A1E6-EBE5F53E96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21F74F-1D6E-017E-0BD3-88888C457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D33B5E-FB91-40DE-8F77-B143BD33BB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4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08F13C-8BAA-42DE-F6DA-7420D398B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b="1" dirty="0"/>
              <a:t>Baukollekte LV-Tag NOSA </a:t>
            </a:r>
            <a:r>
              <a:rPr lang="de-DE" sz="4000" b="1" dirty="0"/>
              <a:t>2026 (Gifhorn)</a:t>
            </a:r>
            <a:br>
              <a:rPr lang="de-DE" sz="4000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BF718A8-899A-7554-9109-2C40C5A2E4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Evangelisch-Freikirchliche Gemeinde Wernigerode</a:t>
            </a:r>
          </a:p>
          <a:p>
            <a:r>
              <a:rPr lang="de-DE" dirty="0"/>
              <a:t>Gemeindezentrum ARCHE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2F458B0-B487-5063-F137-582CF02651E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79813" y="4647149"/>
            <a:ext cx="832373" cy="108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1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153EDB2-4AAD-43F4-AE78-4D326C813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CB7779-72E2-4E92-AE18-6BBC335DD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5" y="0"/>
            <a:ext cx="11097905" cy="6858000"/>
            <a:chOff x="547625" y="0"/>
            <a:chExt cx="11097905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75B9DA5-08BD-40EA-B06C-3D3CCD06A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07575" y="0"/>
              <a:ext cx="10345003" cy="6858000"/>
            </a:xfrm>
            <a:custGeom>
              <a:avLst/>
              <a:gdLst>
                <a:gd name="connsiteX0" fmla="*/ 7551973 w 9174595"/>
                <a:gd name="connsiteY0" fmla="*/ 0 h 6858000"/>
                <a:gd name="connsiteX1" fmla="*/ 5634635 w 9174595"/>
                <a:gd name="connsiteY1" fmla="*/ 0 h 6858000"/>
                <a:gd name="connsiteX2" fmla="*/ 5550590 w 9174595"/>
                <a:gd name="connsiteY2" fmla="*/ 0 h 6858000"/>
                <a:gd name="connsiteX3" fmla="*/ 5480986 w 9174595"/>
                <a:gd name="connsiteY3" fmla="*/ 0 h 6858000"/>
                <a:gd name="connsiteX4" fmla="*/ 4886240 w 9174595"/>
                <a:gd name="connsiteY4" fmla="*/ 0 h 6858000"/>
                <a:gd name="connsiteX5" fmla="*/ 4816638 w 9174595"/>
                <a:gd name="connsiteY5" fmla="*/ 0 h 6858000"/>
                <a:gd name="connsiteX6" fmla="*/ 4357958 w 9174595"/>
                <a:gd name="connsiteY6" fmla="*/ 0 h 6858000"/>
                <a:gd name="connsiteX7" fmla="*/ 4288354 w 9174595"/>
                <a:gd name="connsiteY7" fmla="*/ 0 h 6858000"/>
                <a:gd name="connsiteX8" fmla="*/ 3693608 w 9174595"/>
                <a:gd name="connsiteY8" fmla="*/ 0 h 6858000"/>
                <a:gd name="connsiteX9" fmla="*/ 3624006 w 9174595"/>
                <a:gd name="connsiteY9" fmla="*/ 0 h 6858000"/>
                <a:gd name="connsiteX10" fmla="*/ 3276448 w 9174595"/>
                <a:gd name="connsiteY10" fmla="*/ 0 h 6858000"/>
                <a:gd name="connsiteX11" fmla="*/ 1622622 w 9174595"/>
                <a:gd name="connsiteY11" fmla="*/ 0 h 6858000"/>
                <a:gd name="connsiteX12" fmla="*/ 1600504 w 9174595"/>
                <a:gd name="connsiteY12" fmla="*/ 14997 h 6858000"/>
                <a:gd name="connsiteX13" fmla="*/ 0 w 9174595"/>
                <a:gd name="connsiteY13" fmla="*/ 3621656 h 6858000"/>
                <a:gd name="connsiteX14" fmla="*/ 1873886 w 9174595"/>
                <a:gd name="connsiteY14" fmla="*/ 6374814 h 6858000"/>
                <a:gd name="connsiteX15" fmla="*/ 2390406 w 9174595"/>
                <a:gd name="connsiteY15" fmla="*/ 6780599 h 6858000"/>
                <a:gd name="connsiteX16" fmla="*/ 2502136 w 9174595"/>
                <a:gd name="connsiteY16" fmla="*/ 6858000 h 6858000"/>
                <a:gd name="connsiteX17" fmla="*/ 3276448 w 9174595"/>
                <a:gd name="connsiteY17" fmla="*/ 6858000 h 6858000"/>
                <a:gd name="connsiteX18" fmla="*/ 3624006 w 9174595"/>
                <a:gd name="connsiteY18" fmla="*/ 6858000 h 6858000"/>
                <a:gd name="connsiteX19" fmla="*/ 3693608 w 9174595"/>
                <a:gd name="connsiteY19" fmla="*/ 6858000 h 6858000"/>
                <a:gd name="connsiteX20" fmla="*/ 4288354 w 9174595"/>
                <a:gd name="connsiteY20" fmla="*/ 6858000 h 6858000"/>
                <a:gd name="connsiteX21" fmla="*/ 4357958 w 9174595"/>
                <a:gd name="connsiteY21" fmla="*/ 6858000 h 6858000"/>
                <a:gd name="connsiteX22" fmla="*/ 4816638 w 9174595"/>
                <a:gd name="connsiteY22" fmla="*/ 6858000 h 6858000"/>
                <a:gd name="connsiteX23" fmla="*/ 4886240 w 9174595"/>
                <a:gd name="connsiteY23" fmla="*/ 6858000 h 6858000"/>
                <a:gd name="connsiteX24" fmla="*/ 5480986 w 9174595"/>
                <a:gd name="connsiteY24" fmla="*/ 6858000 h 6858000"/>
                <a:gd name="connsiteX25" fmla="*/ 5550590 w 9174595"/>
                <a:gd name="connsiteY25" fmla="*/ 6858000 h 6858000"/>
                <a:gd name="connsiteX26" fmla="*/ 5634635 w 9174595"/>
                <a:gd name="connsiteY26" fmla="*/ 6858000 h 6858000"/>
                <a:gd name="connsiteX27" fmla="*/ 6672460 w 9174595"/>
                <a:gd name="connsiteY27" fmla="*/ 6858000 h 6858000"/>
                <a:gd name="connsiteX28" fmla="*/ 6784188 w 9174595"/>
                <a:gd name="connsiteY28" fmla="*/ 6780599 h 6858000"/>
                <a:gd name="connsiteX29" fmla="*/ 7300708 w 9174595"/>
                <a:gd name="connsiteY29" fmla="*/ 6374814 h 6858000"/>
                <a:gd name="connsiteX30" fmla="*/ 9174595 w 9174595"/>
                <a:gd name="connsiteY30" fmla="*/ 3621656 h 6858000"/>
                <a:gd name="connsiteX31" fmla="*/ 7574092 w 9174595"/>
                <a:gd name="connsiteY3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74595" h="6858000">
                  <a:moveTo>
                    <a:pt x="7551973" y="0"/>
                  </a:moveTo>
                  <a:lnTo>
                    <a:pt x="5634635" y="0"/>
                  </a:lnTo>
                  <a:lnTo>
                    <a:pt x="5550590" y="0"/>
                  </a:lnTo>
                  <a:lnTo>
                    <a:pt x="5480986" y="0"/>
                  </a:lnTo>
                  <a:lnTo>
                    <a:pt x="4886240" y="0"/>
                  </a:lnTo>
                  <a:lnTo>
                    <a:pt x="4816638" y="0"/>
                  </a:lnTo>
                  <a:lnTo>
                    <a:pt x="4357958" y="0"/>
                  </a:lnTo>
                  <a:lnTo>
                    <a:pt x="4288354" y="0"/>
                  </a:lnTo>
                  <a:lnTo>
                    <a:pt x="3693608" y="0"/>
                  </a:lnTo>
                  <a:lnTo>
                    <a:pt x="3624006" y="0"/>
                  </a:lnTo>
                  <a:lnTo>
                    <a:pt x="3276448" y="0"/>
                  </a:lnTo>
                  <a:lnTo>
                    <a:pt x="1622622" y="0"/>
                  </a:lnTo>
                  <a:lnTo>
                    <a:pt x="1600504" y="14997"/>
                  </a:lnTo>
                  <a:cubicBezTo>
                    <a:pt x="573594" y="754641"/>
                    <a:pt x="0" y="2093192"/>
                    <a:pt x="0" y="3621656"/>
                  </a:cubicBezTo>
                  <a:cubicBezTo>
                    <a:pt x="0" y="4969131"/>
                    <a:pt x="928496" y="5602839"/>
                    <a:pt x="1873886" y="6374814"/>
                  </a:cubicBezTo>
                  <a:cubicBezTo>
                    <a:pt x="2046046" y="6515397"/>
                    <a:pt x="2216632" y="6653108"/>
                    <a:pt x="2390406" y="6780599"/>
                  </a:cubicBezTo>
                  <a:lnTo>
                    <a:pt x="2502136" y="6858000"/>
                  </a:lnTo>
                  <a:lnTo>
                    <a:pt x="3276448" y="6858000"/>
                  </a:lnTo>
                  <a:lnTo>
                    <a:pt x="3624006" y="6858000"/>
                  </a:lnTo>
                  <a:lnTo>
                    <a:pt x="3693608" y="6858000"/>
                  </a:lnTo>
                  <a:lnTo>
                    <a:pt x="4288354" y="6858000"/>
                  </a:lnTo>
                  <a:lnTo>
                    <a:pt x="4357958" y="6858000"/>
                  </a:lnTo>
                  <a:lnTo>
                    <a:pt x="4816638" y="6858000"/>
                  </a:lnTo>
                  <a:lnTo>
                    <a:pt x="4886240" y="6858000"/>
                  </a:lnTo>
                  <a:lnTo>
                    <a:pt x="5480986" y="6858000"/>
                  </a:lnTo>
                  <a:lnTo>
                    <a:pt x="5550590" y="6858000"/>
                  </a:lnTo>
                  <a:lnTo>
                    <a:pt x="5634635" y="6858000"/>
                  </a:lnTo>
                  <a:lnTo>
                    <a:pt x="6672460" y="6858000"/>
                  </a:lnTo>
                  <a:lnTo>
                    <a:pt x="6784188" y="6780599"/>
                  </a:lnTo>
                  <a:cubicBezTo>
                    <a:pt x="6957963" y="6653108"/>
                    <a:pt x="7128548" y="6515397"/>
                    <a:pt x="7300708" y="6374814"/>
                  </a:cubicBezTo>
                  <a:cubicBezTo>
                    <a:pt x="8246100" y="5602839"/>
                    <a:pt x="9174595" y="4969131"/>
                    <a:pt x="9174595" y="3621656"/>
                  </a:cubicBezTo>
                  <a:cubicBezTo>
                    <a:pt x="9174595" y="2093192"/>
                    <a:pt x="8601001" y="754641"/>
                    <a:pt x="7574092" y="149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EE62D72-11EF-40E9-BF23-0FCAEACD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08673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76336F2-6633-4E26-8760-05F94D87D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75235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9F3102E-7749-422F-8F51-A148252B8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5" y="0"/>
              <a:ext cx="2209181" cy="6858000"/>
            </a:xfrm>
            <a:custGeom>
              <a:avLst/>
              <a:gdLst>
                <a:gd name="connsiteX0" fmla="*/ 955085 w 2209181"/>
                <a:gd name="connsiteY0" fmla="*/ 0 h 6858000"/>
                <a:gd name="connsiteX1" fmla="*/ 937727 w 2209181"/>
                <a:gd name="connsiteY1" fmla="*/ 0 h 6858000"/>
                <a:gd name="connsiteX2" fmla="*/ 963738 w 2209181"/>
                <a:gd name="connsiteY2" fmla="*/ 24346 h 6858000"/>
                <a:gd name="connsiteX3" fmla="*/ 2184004 w 2209181"/>
                <a:gd name="connsiteY3" fmla="*/ 3809420 h 6858000"/>
                <a:gd name="connsiteX4" fmla="*/ 218679 w 2209181"/>
                <a:gd name="connsiteY4" fmla="*/ 6681644 h 6858000"/>
                <a:gd name="connsiteX5" fmla="*/ 0 w 2209181"/>
                <a:gd name="connsiteY5" fmla="*/ 6858000 h 6858000"/>
                <a:gd name="connsiteX6" fmla="*/ 19349 w 2209181"/>
                <a:gd name="connsiteY6" fmla="*/ 6858000 h 6858000"/>
                <a:gd name="connsiteX7" fmla="*/ 236958 w 2209181"/>
                <a:gd name="connsiteY7" fmla="*/ 6682507 h 6858000"/>
                <a:gd name="connsiteX8" fmla="*/ 2202283 w 2209181"/>
                <a:gd name="connsiteY8" fmla="*/ 3810283 h 6858000"/>
                <a:gd name="connsiteX9" fmla="*/ 982018 w 2209181"/>
                <a:gd name="connsiteY9" fmla="*/ 2521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55085" y="0"/>
                  </a:moveTo>
                  <a:lnTo>
                    <a:pt x="937727" y="0"/>
                  </a:lnTo>
                  <a:lnTo>
                    <a:pt x="963738" y="24346"/>
                  </a:lnTo>
                  <a:cubicBezTo>
                    <a:pt x="1818009" y="885455"/>
                    <a:pt x="2251801" y="2269402"/>
                    <a:pt x="2184004" y="3809420"/>
                  </a:cubicBezTo>
                  <a:cubicBezTo>
                    <a:pt x="2120250" y="5257592"/>
                    <a:pt x="1181008" y="5895709"/>
                    <a:pt x="218679" y="6681644"/>
                  </a:cubicBezTo>
                  <a:lnTo>
                    <a:pt x="0" y="6858000"/>
                  </a:lnTo>
                  <a:lnTo>
                    <a:pt x="19349" y="6858000"/>
                  </a:lnTo>
                  <a:lnTo>
                    <a:pt x="236958" y="6682507"/>
                  </a:lnTo>
                  <a:cubicBezTo>
                    <a:pt x="1199288" y="5896573"/>
                    <a:pt x="2138530" y="5258455"/>
                    <a:pt x="2202283" y="3810283"/>
                  </a:cubicBezTo>
                  <a:cubicBezTo>
                    <a:pt x="2270080" y="2270266"/>
                    <a:pt x="1836289" y="886318"/>
                    <a:pt x="982018" y="2521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71191CD-1211-4C40-9D45-449D9BE65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36349" y="0"/>
              <a:ext cx="2209181" cy="6858000"/>
            </a:xfrm>
            <a:custGeom>
              <a:avLst/>
              <a:gdLst>
                <a:gd name="connsiteX0" fmla="*/ 937727 w 2209181"/>
                <a:gd name="connsiteY0" fmla="*/ 0 h 6858000"/>
                <a:gd name="connsiteX1" fmla="*/ 955085 w 2209181"/>
                <a:gd name="connsiteY1" fmla="*/ 0 h 6858000"/>
                <a:gd name="connsiteX2" fmla="*/ 982018 w 2209181"/>
                <a:gd name="connsiteY2" fmla="*/ 25210 h 6858000"/>
                <a:gd name="connsiteX3" fmla="*/ 2202283 w 2209181"/>
                <a:gd name="connsiteY3" fmla="*/ 3810283 h 6858000"/>
                <a:gd name="connsiteX4" fmla="*/ 236958 w 2209181"/>
                <a:gd name="connsiteY4" fmla="*/ 6682507 h 6858000"/>
                <a:gd name="connsiteX5" fmla="*/ 19349 w 2209181"/>
                <a:gd name="connsiteY5" fmla="*/ 6858000 h 6858000"/>
                <a:gd name="connsiteX6" fmla="*/ 0 w 2209181"/>
                <a:gd name="connsiteY6" fmla="*/ 6858000 h 6858000"/>
                <a:gd name="connsiteX7" fmla="*/ 218679 w 2209181"/>
                <a:gd name="connsiteY7" fmla="*/ 6681644 h 6858000"/>
                <a:gd name="connsiteX8" fmla="*/ 2184004 w 2209181"/>
                <a:gd name="connsiteY8" fmla="*/ 3809420 h 6858000"/>
                <a:gd name="connsiteX9" fmla="*/ 963738 w 2209181"/>
                <a:gd name="connsiteY9" fmla="*/ 24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37727" y="0"/>
                  </a:moveTo>
                  <a:lnTo>
                    <a:pt x="955085" y="0"/>
                  </a:lnTo>
                  <a:lnTo>
                    <a:pt x="982018" y="25210"/>
                  </a:lnTo>
                  <a:cubicBezTo>
                    <a:pt x="1836289" y="886318"/>
                    <a:pt x="2270080" y="2270266"/>
                    <a:pt x="2202283" y="3810283"/>
                  </a:cubicBezTo>
                  <a:cubicBezTo>
                    <a:pt x="2138530" y="5258455"/>
                    <a:pt x="1199288" y="5896573"/>
                    <a:pt x="236958" y="6682507"/>
                  </a:cubicBezTo>
                  <a:lnTo>
                    <a:pt x="19349" y="6858000"/>
                  </a:lnTo>
                  <a:lnTo>
                    <a:pt x="0" y="6858000"/>
                  </a:lnTo>
                  <a:lnTo>
                    <a:pt x="218679" y="6681644"/>
                  </a:lnTo>
                  <a:cubicBezTo>
                    <a:pt x="1181008" y="5895709"/>
                    <a:pt x="2120250" y="5257592"/>
                    <a:pt x="2184004" y="3809420"/>
                  </a:cubicBezTo>
                  <a:cubicBezTo>
                    <a:pt x="2251801" y="2269402"/>
                    <a:pt x="1818009" y="885455"/>
                    <a:pt x="963738" y="2434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2" name="Bild 1">
            <a:extLst>
              <a:ext uri="{FF2B5EF4-FFF2-40B4-BE49-F238E27FC236}">
                <a16:creationId xmlns:a16="http://schemas.microsoft.com/office/drawing/2014/main" id="{3B15E049-477B-8DAB-5045-C7C095220F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59" b="1404"/>
          <a:stretch>
            <a:fillRect/>
          </a:stretch>
        </p:blipFill>
        <p:spPr bwMode="auto">
          <a:xfrm>
            <a:off x="2210938" y="1251719"/>
            <a:ext cx="7560860" cy="4252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565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:a16="http://schemas.microsoft.com/office/drawing/2014/main" id="{D153EDB2-4AAD-43F4-AE78-4D326C813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grpSp>
        <p:nvGrpSpPr>
          <p:cNvPr id="30" name="Group 22">
            <a:extLst>
              <a:ext uri="{FF2B5EF4-FFF2-40B4-BE49-F238E27FC236}">
                <a16:creationId xmlns:a16="http://schemas.microsoft.com/office/drawing/2014/main" id="{A3CB7779-72E2-4E92-AE18-6BBC335DD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5" y="0"/>
            <a:ext cx="11097905" cy="6858000"/>
            <a:chOff x="547625" y="0"/>
            <a:chExt cx="11097905" cy="6858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75B9DA5-08BD-40EA-B06C-3D3CCD06A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07575" y="0"/>
              <a:ext cx="10345003" cy="6858000"/>
            </a:xfrm>
            <a:custGeom>
              <a:avLst/>
              <a:gdLst>
                <a:gd name="connsiteX0" fmla="*/ 7551973 w 9174595"/>
                <a:gd name="connsiteY0" fmla="*/ 0 h 6858000"/>
                <a:gd name="connsiteX1" fmla="*/ 5634635 w 9174595"/>
                <a:gd name="connsiteY1" fmla="*/ 0 h 6858000"/>
                <a:gd name="connsiteX2" fmla="*/ 5550590 w 9174595"/>
                <a:gd name="connsiteY2" fmla="*/ 0 h 6858000"/>
                <a:gd name="connsiteX3" fmla="*/ 5480986 w 9174595"/>
                <a:gd name="connsiteY3" fmla="*/ 0 h 6858000"/>
                <a:gd name="connsiteX4" fmla="*/ 4886240 w 9174595"/>
                <a:gd name="connsiteY4" fmla="*/ 0 h 6858000"/>
                <a:gd name="connsiteX5" fmla="*/ 4816638 w 9174595"/>
                <a:gd name="connsiteY5" fmla="*/ 0 h 6858000"/>
                <a:gd name="connsiteX6" fmla="*/ 4357958 w 9174595"/>
                <a:gd name="connsiteY6" fmla="*/ 0 h 6858000"/>
                <a:gd name="connsiteX7" fmla="*/ 4288354 w 9174595"/>
                <a:gd name="connsiteY7" fmla="*/ 0 h 6858000"/>
                <a:gd name="connsiteX8" fmla="*/ 3693608 w 9174595"/>
                <a:gd name="connsiteY8" fmla="*/ 0 h 6858000"/>
                <a:gd name="connsiteX9" fmla="*/ 3624006 w 9174595"/>
                <a:gd name="connsiteY9" fmla="*/ 0 h 6858000"/>
                <a:gd name="connsiteX10" fmla="*/ 3276448 w 9174595"/>
                <a:gd name="connsiteY10" fmla="*/ 0 h 6858000"/>
                <a:gd name="connsiteX11" fmla="*/ 1622622 w 9174595"/>
                <a:gd name="connsiteY11" fmla="*/ 0 h 6858000"/>
                <a:gd name="connsiteX12" fmla="*/ 1600504 w 9174595"/>
                <a:gd name="connsiteY12" fmla="*/ 14997 h 6858000"/>
                <a:gd name="connsiteX13" fmla="*/ 0 w 9174595"/>
                <a:gd name="connsiteY13" fmla="*/ 3621656 h 6858000"/>
                <a:gd name="connsiteX14" fmla="*/ 1873886 w 9174595"/>
                <a:gd name="connsiteY14" fmla="*/ 6374814 h 6858000"/>
                <a:gd name="connsiteX15" fmla="*/ 2390406 w 9174595"/>
                <a:gd name="connsiteY15" fmla="*/ 6780599 h 6858000"/>
                <a:gd name="connsiteX16" fmla="*/ 2502136 w 9174595"/>
                <a:gd name="connsiteY16" fmla="*/ 6858000 h 6858000"/>
                <a:gd name="connsiteX17" fmla="*/ 3276448 w 9174595"/>
                <a:gd name="connsiteY17" fmla="*/ 6858000 h 6858000"/>
                <a:gd name="connsiteX18" fmla="*/ 3624006 w 9174595"/>
                <a:gd name="connsiteY18" fmla="*/ 6858000 h 6858000"/>
                <a:gd name="connsiteX19" fmla="*/ 3693608 w 9174595"/>
                <a:gd name="connsiteY19" fmla="*/ 6858000 h 6858000"/>
                <a:gd name="connsiteX20" fmla="*/ 4288354 w 9174595"/>
                <a:gd name="connsiteY20" fmla="*/ 6858000 h 6858000"/>
                <a:gd name="connsiteX21" fmla="*/ 4357958 w 9174595"/>
                <a:gd name="connsiteY21" fmla="*/ 6858000 h 6858000"/>
                <a:gd name="connsiteX22" fmla="*/ 4816638 w 9174595"/>
                <a:gd name="connsiteY22" fmla="*/ 6858000 h 6858000"/>
                <a:gd name="connsiteX23" fmla="*/ 4886240 w 9174595"/>
                <a:gd name="connsiteY23" fmla="*/ 6858000 h 6858000"/>
                <a:gd name="connsiteX24" fmla="*/ 5480986 w 9174595"/>
                <a:gd name="connsiteY24" fmla="*/ 6858000 h 6858000"/>
                <a:gd name="connsiteX25" fmla="*/ 5550590 w 9174595"/>
                <a:gd name="connsiteY25" fmla="*/ 6858000 h 6858000"/>
                <a:gd name="connsiteX26" fmla="*/ 5634635 w 9174595"/>
                <a:gd name="connsiteY26" fmla="*/ 6858000 h 6858000"/>
                <a:gd name="connsiteX27" fmla="*/ 6672460 w 9174595"/>
                <a:gd name="connsiteY27" fmla="*/ 6858000 h 6858000"/>
                <a:gd name="connsiteX28" fmla="*/ 6784188 w 9174595"/>
                <a:gd name="connsiteY28" fmla="*/ 6780599 h 6858000"/>
                <a:gd name="connsiteX29" fmla="*/ 7300708 w 9174595"/>
                <a:gd name="connsiteY29" fmla="*/ 6374814 h 6858000"/>
                <a:gd name="connsiteX30" fmla="*/ 9174595 w 9174595"/>
                <a:gd name="connsiteY30" fmla="*/ 3621656 h 6858000"/>
                <a:gd name="connsiteX31" fmla="*/ 7574092 w 9174595"/>
                <a:gd name="connsiteY3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74595" h="6858000">
                  <a:moveTo>
                    <a:pt x="7551973" y="0"/>
                  </a:moveTo>
                  <a:lnTo>
                    <a:pt x="5634635" y="0"/>
                  </a:lnTo>
                  <a:lnTo>
                    <a:pt x="5550590" y="0"/>
                  </a:lnTo>
                  <a:lnTo>
                    <a:pt x="5480986" y="0"/>
                  </a:lnTo>
                  <a:lnTo>
                    <a:pt x="4886240" y="0"/>
                  </a:lnTo>
                  <a:lnTo>
                    <a:pt x="4816638" y="0"/>
                  </a:lnTo>
                  <a:lnTo>
                    <a:pt x="4357958" y="0"/>
                  </a:lnTo>
                  <a:lnTo>
                    <a:pt x="4288354" y="0"/>
                  </a:lnTo>
                  <a:lnTo>
                    <a:pt x="3693608" y="0"/>
                  </a:lnTo>
                  <a:lnTo>
                    <a:pt x="3624006" y="0"/>
                  </a:lnTo>
                  <a:lnTo>
                    <a:pt x="3276448" y="0"/>
                  </a:lnTo>
                  <a:lnTo>
                    <a:pt x="1622622" y="0"/>
                  </a:lnTo>
                  <a:lnTo>
                    <a:pt x="1600504" y="14997"/>
                  </a:lnTo>
                  <a:cubicBezTo>
                    <a:pt x="573594" y="754641"/>
                    <a:pt x="0" y="2093192"/>
                    <a:pt x="0" y="3621656"/>
                  </a:cubicBezTo>
                  <a:cubicBezTo>
                    <a:pt x="0" y="4969131"/>
                    <a:pt x="928496" y="5602839"/>
                    <a:pt x="1873886" y="6374814"/>
                  </a:cubicBezTo>
                  <a:cubicBezTo>
                    <a:pt x="2046046" y="6515397"/>
                    <a:pt x="2216632" y="6653108"/>
                    <a:pt x="2390406" y="6780599"/>
                  </a:cubicBezTo>
                  <a:lnTo>
                    <a:pt x="2502136" y="6858000"/>
                  </a:lnTo>
                  <a:lnTo>
                    <a:pt x="3276448" y="6858000"/>
                  </a:lnTo>
                  <a:lnTo>
                    <a:pt x="3624006" y="6858000"/>
                  </a:lnTo>
                  <a:lnTo>
                    <a:pt x="3693608" y="6858000"/>
                  </a:lnTo>
                  <a:lnTo>
                    <a:pt x="4288354" y="6858000"/>
                  </a:lnTo>
                  <a:lnTo>
                    <a:pt x="4357958" y="6858000"/>
                  </a:lnTo>
                  <a:lnTo>
                    <a:pt x="4816638" y="6858000"/>
                  </a:lnTo>
                  <a:lnTo>
                    <a:pt x="4886240" y="6858000"/>
                  </a:lnTo>
                  <a:lnTo>
                    <a:pt x="5480986" y="6858000"/>
                  </a:lnTo>
                  <a:lnTo>
                    <a:pt x="5550590" y="6858000"/>
                  </a:lnTo>
                  <a:lnTo>
                    <a:pt x="5634635" y="6858000"/>
                  </a:lnTo>
                  <a:lnTo>
                    <a:pt x="6672460" y="6858000"/>
                  </a:lnTo>
                  <a:lnTo>
                    <a:pt x="6784188" y="6780599"/>
                  </a:lnTo>
                  <a:cubicBezTo>
                    <a:pt x="6957963" y="6653108"/>
                    <a:pt x="7128548" y="6515397"/>
                    <a:pt x="7300708" y="6374814"/>
                  </a:cubicBezTo>
                  <a:cubicBezTo>
                    <a:pt x="8246100" y="5602839"/>
                    <a:pt x="9174595" y="4969131"/>
                    <a:pt x="9174595" y="3621656"/>
                  </a:cubicBezTo>
                  <a:cubicBezTo>
                    <a:pt x="9174595" y="2093192"/>
                    <a:pt x="8601001" y="754641"/>
                    <a:pt x="7574092" y="149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EE62D72-11EF-40E9-BF23-0FCAEACD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08673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76336F2-6633-4E26-8760-05F94D87D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75235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F3102E-7749-422F-8F51-A148252B8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5" y="0"/>
              <a:ext cx="2209181" cy="6858000"/>
            </a:xfrm>
            <a:custGeom>
              <a:avLst/>
              <a:gdLst>
                <a:gd name="connsiteX0" fmla="*/ 955085 w 2209181"/>
                <a:gd name="connsiteY0" fmla="*/ 0 h 6858000"/>
                <a:gd name="connsiteX1" fmla="*/ 937727 w 2209181"/>
                <a:gd name="connsiteY1" fmla="*/ 0 h 6858000"/>
                <a:gd name="connsiteX2" fmla="*/ 963738 w 2209181"/>
                <a:gd name="connsiteY2" fmla="*/ 24346 h 6858000"/>
                <a:gd name="connsiteX3" fmla="*/ 2184004 w 2209181"/>
                <a:gd name="connsiteY3" fmla="*/ 3809420 h 6858000"/>
                <a:gd name="connsiteX4" fmla="*/ 218679 w 2209181"/>
                <a:gd name="connsiteY4" fmla="*/ 6681644 h 6858000"/>
                <a:gd name="connsiteX5" fmla="*/ 0 w 2209181"/>
                <a:gd name="connsiteY5" fmla="*/ 6858000 h 6858000"/>
                <a:gd name="connsiteX6" fmla="*/ 19349 w 2209181"/>
                <a:gd name="connsiteY6" fmla="*/ 6858000 h 6858000"/>
                <a:gd name="connsiteX7" fmla="*/ 236958 w 2209181"/>
                <a:gd name="connsiteY7" fmla="*/ 6682507 h 6858000"/>
                <a:gd name="connsiteX8" fmla="*/ 2202283 w 2209181"/>
                <a:gd name="connsiteY8" fmla="*/ 3810283 h 6858000"/>
                <a:gd name="connsiteX9" fmla="*/ 982018 w 2209181"/>
                <a:gd name="connsiteY9" fmla="*/ 2521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55085" y="0"/>
                  </a:moveTo>
                  <a:lnTo>
                    <a:pt x="937727" y="0"/>
                  </a:lnTo>
                  <a:lnTo>
                    <a:pt x="963738" y="24346"/>
                  </a:lnTo>
                  <a:cubicBezTo>
                    <a:pt x="1818009" y="885455"/>
                    <a:pt x="2251801" y="2269402"/>
                    <a:pt x="2184004" y="3809420"/>
                  </a:cubicBezTo>
                  <a:cubicBezTo>
                    <a:pt x="2120250" y="5257592"/>
                    <a:pt x="1181008" y="5895709"/>
                    <a:pt x="218679" y="6681644"/>
                  </a:cubicBezTo>
                  <a:lnTo>
                    <a:pt x="0" y="6858000"/>
                  </a:lnTo>
                  <a:lnTo>
                    <a:pt x="19349" y="6858000"/>
                  </a:lnTo>
                  <a:lnTo>
                    <a:pt x="236958" y="6682507"/>
                  </a:lnTo>
                  <a:cubicBezTo>
                    <a:pt x="1199288" y="5896573"/>
                    <a:pt x="2138530" y="5258455"/>
                    <a:pt x="2202283" y="3810283"/>
                  </a:cubicBezTo>
                  <a:cubicBezTo>
                    <a:pt x="2270080" y="2270266"/>
                    <a:pt x="1836289" y="886318"/>
                    <a:pt x="982018" y="2521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71191CD-1211-4C40-9D45-449D9BE65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36349" y="0"/>
              <a:ext cx="2209181" cy="6858000"/>
            </a:xfrm>
            <a:custGeom>
              <a:avLst/>
              <a:gdLst>
                <a:gd name="connsiteX0" fmla="*/ 937727 w 2209181"/>
                <a:gd name="connsiteY0" fmla="*/ 0 h 6858000"/>
                <a:gd name="connsiteX1" fmla="*/ 955085 w 2209181"/>
                <a:gd name="connsiteY1" fmla="*/ 0 h 6858000"/>
                <a:gd name="connsiteX2" fmla="*/ 982018 w 2209181"/>
                <a:gd name="connsiteY2" fmla="*/ 25210 h 6858000"/>
                <a:gd name="connsiteX3" fmla="*/ 2202283 w 2209181"/>
                <a:gd name="connsiteY3" fmla="*/ 3810283 h 6858000"/>
                <a:gd name="connsiteX4" fmla="*/ 236958 w 2209181"/>
                <a:gd name="connsiteY4" fmla="*/ 6682507 h 6858000"/>
                <a:gd name="connsiteX5" fmla="*/ 19349 w 2209181"/>
                <a:gd name="connsiteY5" fmla="*/ 6858000 h 6858000"/>
                <a:gd name="connsiteX6" fmla="*/ 0 w 2209181"/>
                <a:gd name="connsiteY6" fmla="*/ 6858000 h 6858000"/>
                <a:gd name="connsiteX7" fmla="*/ 218679 w 2209181"/>
                <a:gd name="connsiteY7" fmla="*/ 6681644 h 6858000"/>
                <a:gd name="connsiteX8" fmla="*/ 2184004 w 2209181"/>
                <a:gd name="connsiteY8" fmla="*/ 3809420 h 6858000"/>
                <a:gd name="connsiteX9" fmla="*/ 963738 w 2209181"/>
                <a:gd name="connsiteY9" fmla="*/ 24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37727" y="0"/>
                  </a:moveTo>
                  <a:lnTo>
                    <a:pt x="955085" y="0"/>
                  </a:lnTo>
                  <a:lnTo>
                    <a:pt x="982018" y="25210"/>
                  </a:lnTo>
                  <a:cubicBezTo>
                    <a:pt x="1836289" y="886318"/>
                    <a:pt x="2270080" y="2270266"/>
                    <a:pt x="2202283" y="3810283"/>
                  </a:cubicBezTo>
                  <a:cubicBezTo>
                    <a:pt x="2138530" y="5258455"/>
                    <a:pt x="1199288" y="5896573"/>
                    <a:pt x="236958" y="6682507"/>
                  </a:cubicBezTo>
                  <a:lnTo>
                    <a:pt x="19349" y="6858000"/>
                  </a:lnTo>
                  <a:lnTo>
                    <a:pt x="0" y="6858000"/>
                  </a:lnTo>
                  <a:lnTo>
                    <a:pt x="218679" y="6681644"/>
                  </a:lnTo>
                  <a:cubicBezTo>
                    <a:pt x="1181008" y="5895709"/>
                    <a:pt x="2120250" y="5257592"/>
                    <a:pt x="2184004" y="3809420"/>
                  </a:cubicBezTo>
                  <a:cubicBezTo>
                    <a:pt x="2251801" y="2269402"/>
                    <a:pt x="1818009" y="885455"/>
                    <a:pt x="963738" y="2434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88AD5A07-D099-AC88-AE4C-DF4B3EB9D0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3259"/>
          <a:stretch>
            <a:fillRect/>
          </a:stretch>
        </p:blipFill>
        <p:spPr>
          <a:xfrm>
            <a:off x="2210938" y="1251336"/>
            <a:ext cx="7560860" cy="425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82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53EDB2-4AAD-43F4-AE78-4D326C813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CB7779-72E2-4E92-AE18-6BBC335DD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5" y="0"/>
            <a:ext cx="11097905" cy="6858000"/>
            <a:chOff x="547625" y="0"/>
            <a:chExt cx="1109790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75B9DA5-08BD-40EA-B06C-3D3CCD06A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07575" y="0"/>
              <a:ext cx="10345003" cy="6858000"/>
            </a:xfrm>
            <a:custGeom>
              <a:avLst/>
              <a:gdLst>
                <a:gd name="connsiteX0" fmla="*/ 7551973 w 9174595"/>
                <a:gd name="connsiteY0" fmla="*/ 0 h 6858000"/>
                <a:gd name="connsiteX1" fmla="*/ 5634635 w 9174595"/>
                <a:gd name="connsiteY1" fmla="*/ 0 h 6858000"/>
                <a:gd name="connsiteX2" fmla="*/ 5550590 w 9174595"/>
                <a:gd name="connsiteY2" fmla="*/ 0 h 6858000"/>
                <a:gd name="connsiteX3" fmla="*/ 5480986 w 9174595"/>
                <a:gd name="connsiteY3" fmla="*/ 0 h 6858000"/>
                <a:gd name="connsiteX4" fmla="*/ 4886240 w 9174595"/>
                <a:gd name="connsiteY4" fmla="*/ 0 h 6858000"/>
                <a:gd name="connsiteX5" fmla="*/ 4816638 w 9174595"/>
                <a:gd name="connsiteY5" fmla="*/ 0 h 6858000"/>
                <a:gd name="connsiteX6" fmla="*/ 4357958 w 9174595"/>
                <a:gd name="connsiteY6" fmla="*/ 0 h 6858000"/>
                <a:gd name="connsiteX7" fmla="*/ 4288354 w 9174595"/>
                <a:gd name="connsiteY7" fmla="*/ 0 h 6858000"/>
                <a:gd name="connsiteX8" fmla="*/ 3693608 w 9174595"/>
                <a:gd name="connsiteY8" fmla="*/ 0 h 6858000"/>
                <a:gd name="connsiteX9" fmla="*/ 3624006 w 9174595"/>
                <a:gd name="connsiteY9" fmla="*/ 0 h 6858000"/>
                <a:gd name="connsiteX10" fmla="*/ 3276448 w 9174595"/>
                <a:gd name="connsiteY10" fmla="*/ 0 h 6858000"/>
                <a:gd name="connsiteX11" fmla="*/ 1622622 w 9174595"/>
                <a:gd name="connsiteY11" fmla="*/ 0 h 6858000"/>
                <a:gd name="connsiteX12" fmla="*/ 1600504 w 9174595"/>
                <a:gd name="connsiteY12" fmla="*/ 14997 h 6858000"/>
                <a:gd name="connsiteX13" fmla="*/ 0 w 9174595"/>
                <a:gd name="connsiteY13" fmla="*/ 3621656 h 6858000"/>
                <a:gd name="connsiteX14" fmla="*/ 1873886 w 9174595"/>
                <a:gd name="connsiteY14" fmla="*/ 6374814 h 6858000"/>
                <a:gd name="connsiteX15" fmla="*/ 2390406 w 9174595"/>
                <a:gd name="connsiteY15" fmla="*/ 6780599 h 6858000"/>
                <a:gd name="connsiteX16" fmla="*/ 2502136 w 9174595"/>
                <a:gd name="connsiteY16" fmla="*/ 6858000 h 6858000"/>
                <a:gd name="connsiteX17" fmla="*/ 3276448 w 9174595"/>
                <a:gd name="connsiteY17" fmla="*/ 6858000 h 6858000"/>
                <a:gd name="connsiteX18" fmla="*/ 3624006 w 9174595"/>
                <a:gd name="connsiteY18" fmla="*/ 6858000 h 6858000"/>
                <a:gd name="connsiteX19" fmla="*/ 3693608 w 9174595"/>
                <a:gd name="connsiteY19" fmla="*/ 6858000 h 6858000"/>
                <a:gd name="connsiteX20" fmla="*/ 4288354 w 9174595"/>
                <a:gd name="connsiteY20" fmla="*/ 6858000 h 6858000"/>
                <a:gd name="connsiteX21" fmla="*/ 4357958 w 9174595"/>
                <a:gd name="connsiteY21" fmla="*/ 6858000 h 6858000"/>
                <a:gd name="connsiteX22" fmla="*/ 4816638 w 9174595"/>
                <a:gd name="connsiteY22" fmla="*/ 6858000 h 6858000"/>
                <a:gd name="connsiteX23" fmla="*/ 4886240 w 9174595"/>
                <a:gd name="connsiteY23" fmla="*/ 6858000 h 6858000"/>
                <a:gd name="connsiteX24" fmla="*/ 5480986 w 9174595"/>
                <a:gd name="connsiteY24" fmla="*/ 6858000 h 6858000"/>
                <a:gd name="connsiteX25" fmla="*/ 5550590 w 9174595"/>
                <a:gd name="connsiteY25" fmla="*/ 6858000 h 6858000"/>
                <a:gd name="connsiteX26" fmla="*/ 5634635 w 9174595"/>
                <a:gd name="connsiteY26" fmla="*/ 6858000 h 6858000"/>
                <a:gd name="connsiteX27" fmla="*/ 6672460 w 9174595"/>
                <a:gd name="connsiteY27" fmla="*/ 6858000 h 6858000"/>
                <a:gd name="connsiteX28" fmla="*/ 6784188 w 9174595"/>
                <a:gd name="connsiteY28" fmla="*/ 6780599 h 6858000"/>
                <a:gd name="connsiteX29" fmla="*/ 7300708 w 9174595"/>
                <a:gd name="connsiteY29" fmla="*/ 6374814 h 6858000"/>
                <a:gd name="connsiteX30" fmla="*/ 9174595 w 9174595"/>
                <a:gd name="connsiteY30" fmla="*/ 3621656 h 6858000"/>
                <a:gd name="connsiteX31" fmla="*/ 7574092 w 9174595"/>
                <a:gd name="connsiteY3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74595" h="6858000">
                  <a:moveTo>
                    <a:pt x="7551973" y="0"/>
                  </a:moveTo>
                  <a:lnTo>
                    <a:pt x="5634635" y="0"/>
                  </a:lnTo>
                  <a:lnTo>
                    <a:pt x="5550590" y="0"/>
                  </a:lnTo>
                  <a:lnTo>
                    <a:pt x="5480986" y="0"/>
                  </a:lnTo>
                  <a:lnTo>
                    <a:pt x="4886240" y="0"/>
                  </a:lnTo>
                  <a:lnTo>
                    <a:pt x="4816638" y="0"/>
                  </a:lnTo>
                  <a:lnTo>
                    <a:pt x="4357958" y="0"/>
                  </a:lnTo>
                  <a:lnTo>
                    <a:pt x="4288354" y="0"/>
                  </a:lnTo>
                  <a:lnTo>
                    <a:pt x="3693608" y="0"/>
                  </a:lnTo>
                  <a:lnTo>
                    <a:pt x="3624006" y="0"/>
                  </a:lnTo>
                  <a:lnTo>
                    <a:pt x="3276448" y="0"/>
                  </a:lnTo>
                  <a:lnTo>
                    <a:pt x="1622622" y="0"/>
                  </a:lnTo>
                  <a:lnTo>
                    <a:pt x="1600504" y="14997"/>
                  </a:lnTo>
                  <a:cubicBezTo>
                    <a:pt x="573594" y="754641"/>
                    <a:pt x="0" y="2093192"/>
                    <a:pt x="0" y="3621656"/>
                  </a:cubicBezTo>
                  <a:cubicBezTo>
                    <a:pt x="0" y="4969131"/>
                    <a:pt x="928496" y="5602839"/>
                    <a:pt x="1873886" y="6374814"/>
                  </a:cubicBezTo>
                  <a:cubicBezTo>
                    <a:pt x="2046046" y="6515397"/>
                    <a:pt x="2216632" y="6653108"/>
                    <a:pt x="2390406" y="6780599"/>
                  </a:cubicBezTo>
                  <a:lnTo>
                    <a:pt x="2502136" y="6858000"/>
                  </a:lnTo>
                  <a:lnTo>
                    <a:pt x="3276448" y="6858000"/>
                  </a:lnTo>
                  <a:lnTo>
                    <a:pt x="3624006" y="6858000"/>
                  </a:lnTo>
                  <a:lnTo>
                    <a:pt x="3693608" y="6858000"/>
                  </a:lnTo>
                  <a:lnTo>
                    <a:pt x="4288354" y="6858000"/>
                  </a:lnTo>
                  <a:lnTo>
                    <a:pt x="4357958" y="6858000"/>
                  </a:lnTo>
                  <a:lnTo>
                    <a:pt x="4816638" y="6858000"/>
                  </a:lnTo>
                  <a:lnTo>
                    <a:pt x="4886240" y="6858000"/>
                  </a:lnTo>
                  <a:lnTo>
                    <a:pt x="5480986" y="6858000"/>
                  </a:lnTo>
                  <a:lnTo>
                    <a:pt x="5550590" y="6858000"/>
                  </a:lnTo>
                  <a:lnTo>
                    <a:pt x="5634635" y="6858000"/>
                  </a:lnTo>
                  <a:lnTo>
                    <a:pt x="6672460" y="6858000"/>
                  </a:lnTo>
                  <a:lnTo>
                    <a:pt x="6784188" y="6780599"/>
                  </a:lnTo>
                  <a:cubicBezTo>
                    <a:pt x="6957963" y="6653108"/>
                    <a:pt x="7128548" y="6515397"/>
                    <a:pt x="7300708" y="6374814"/>
                  </a:cubicBezTo>
                  <a:cubicBezTo>
                    <a:pt x="8246100" y="5602839"/>
                    <a:pt x="9174595" y="4969131"/>
                    <a:pt x="9174595" y="3621656"/>
                  </a:cubicBezTo>
                  <a:cubicBezTo>
                    <a:pt x="9174595" y="2093192"/>
                    <a:pt x="8601001" y="754641"/>
                    <a:pt x="7574092" y="149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EE62D72-11EF-40E9-BF23-0FCAEACD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08673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6336F2-6633-4E26-8760-05F94D87D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75235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9F3102E-7749-422F-8F51-A148252B8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5" y="0"/>
              <a:ext cx="2209181" cy="6858000"/>
            </a:xfrm>
            <a:custGeom>
              <a:avLst/>
              <a:gdLst>
                <a:gd name="connsiteX0" fmla="*/ 955085 w 2209181"/>
                <a:gd name="connsiteY0" fmla="*/ 0 h 6858000"/>
                <a:gd name="connsiteX1" fmla="*/ 937727 w 2209181"/>
                <a:gd name="connsiteY1" fmla="*/ 0 h 6858000"/>
                <a:gd name="connsiteX2" fmla="*/ 963738 w 2209181"/>
                <a:gd name="connsiteY2" fmla="*/ 24346 h 6858000"/>
                <a:gd name="connsiteX3" fmla="*/ 2184004 w 2209181"/>
                <a:gd name="connsiteY3" fmla="*/ 3809420 h 6858000"/>
                <a:gd name="connsiteX4" fmla="*/ 218679 w 2209181"/>
                <a:gd name="connsiteY4" fmla="*/ 6681644 h 6858000"/>
                <a:gd name="connsiteX5" fmla="*/ 0 w 2209181"/>
                <a:gd name="connsiteY5" fmla="*/ 6858000 h 6858000"/>
                <a:gd name="connsiteX6" fmla="*/ 19349 w 2209181"/>
                <a:gd name="connsiteY6" fmla="*/ 6858000 h 6858000"/>
                <a:gd name="connsiteX7" fmla="*/ 236958 w 2209181"/>
                <a:gd name="connsiteY7" fmla="*/ 6682507 h 6858000"/>
                <a:gd name="connsiteX8" fmla="*/ 2202283 w 2209181"/>
                <a:gd name="connsiteY8" fmla="*/ 3810283 h 6858000"/>
                <a:gd name="connsiteX9" fmla="*/ 982018 w 2209181"/>
                <a:gd name="connsiteY9" fmla="*/ 2521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55085" y="0"/>
                  </a:moveTo>
                  <a:lnTo>
                    <a:pt x="937727" y="0"/>
                  </a:lnTo>
                  <a:lnTo>
                    <a:pt x="963738" y="24346"/>
                  </a:lnTo>
                  <a:cubicBezTo>
                    <a:pt x="1818009" y="885455"/>
                    <a:pt x="2251801" y="2269402"/>
                    <a:pt x="2184004" y="3809420"/>
                  </a:cubicBezTo>
                  <a:cubicBezTo>
                    <a:pt x="2120250" y="5257592"/>
                    <a:pt x="1181008" y="5895709"/>
                    <a:pt x="218679" y="6681644"/>
                  </a:cubicBezTo>
                  <a:lnTo>
                    <a:pt x="0" y="6858000"/>
                  </a:lnTo>
                  <a:lnTo>
                    <a:pt x="19349" y="6858000"/>
                  </a:lnTo>
                  <a:lnTo>
                    <a:pt x="236958" y="6682507"/>
                  </a:lnTo>
                  <a:cubicBezTo>
                    <a:pt x="1199288" y="5896573"/>
                    <a:pt x="2138530" y="5258455"/>
                    <a:pt x="2202283" y="3810283"/>
                  </a:cubicBezTo>
                  <a:cubicBezTo>
                    <a:pt x="2270080" y="2270266"/>
                    <a:pt x="1836289" y="886318"/>
                    <a:pt x="982018" y="2521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1191CD-1211-4C40-9D45-449D9BE65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36349" y="0"/>
              <a:ext cx="2209181" cy="6858000"/>
            </a:xfrm>
            <a:custGeom>
              <a:avLst/>
              <a:gdLst>
                <a:gd name="connsiteX0" fmla="*/ 937727 w 2209181"/>
                <a:gd name="connsiteY0" fmla="*/ 0 h 6858000"/>
                <a:gd name="connsiteX1" fmla="*/ 955085 w 2209181"/>
                <a:gd name="connsiteY1" fmla="*/ 0 h 6858000"/>
                <a:gd name="connsiteX2" fmla="*/ 982018 w 2209181"/>
                <a:gd name="connsiteY2" fmla="*/ 25210 h 6858000"/>
                <a:gd name="connsiteX3" fmla="*/ 2202283 w 2209181"/>
                <a:gd name="connsiteY3" fmla="*/ 3810283 h 6858000"/>
                <a:gd name="connsiteX4" fmla="*/ 236958 w 2209181"/>
                <a:gd name="connsiteY4" fmla="*/ 6682507 h 6858000"/>
                <a:gd name="connsiteX5" fmla="*/ 19349 w 2209181"/>
                <a:gd name="connsiteY5" fmla="*/ 6858000 h 6858000"/>
                <a:gd name="connsiteX6" fmla="*/ 0 w 2209181"/>
                <a:gd name="connsiteY6" fmla="*/ 6858000 h 6858000"/>
                <a:gd name="connsiteX7" fmla="*/ 218679 w 2209181"/>
                <a:gd name="connsiteY7" fmla="*/ 6681644 h 6858000"/>
                <a:gd name="connsiteX8" fmla="*/ 2184004 w 2209181"/>
                <a:gd name="connsiteY8" fmla="*/ 3809420 h 6858000"/>
                <a:gd name="connsiteX9" fmla="*/ 963738 w 2209181"/>
                <a:gd name="connsiteY9" fmla="*/ 24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37727" y="0"/>
                  </a:moveTo>
                  <a:lnTo>
                    <a:pt x="955085" y="0"/>
                  </a:lnTo>
                  <a:lnTo>
                    <a:pt x="982018" y="25210"/>
                  </a:lnTo>
                  <a:cubicBezTo>
                    <a:pt x="1836289" y="886318"/>
                    <a:pt x="2270080" y="2270266"/>
                    <a:pt x="2202283" y="3810283"/>
                  </a:cubicBezTo>
                  <a:cubicBezTo>
                    <a:pt x="2138530" y="5258455"/>
                    <a:pt x="1199288" y="5896573"/>
                    <a:pt x="236958" y="6682507"/>
                  </a:cubicBezTo>
                  <a:lnTo>
                    <a:pt x="19349" y="6858000"/>
                  </a:lnTo>
                  <a:lnTo>
                    <a:pt x="0" y="6858000"/>
                  </a:lnTo>
                  <a:lnTo>
                    <a:pt x="218679" y="6681644"/>
                  </a:lnTo>
                  <a:cubicBezTo>
                    <a:pt x="1181008" y="5895709"/>
                    <a:pt x="2120250" y="5257592"/>
                    <a:pt x="2184004" y="3809420"/>
                  </a:cubicBezTo>
                  <a:cubicBezTo>
                    <a:pt x="2251801" y="2269402"/>
                    <a:pt x="1818009" y="885455"/>
                    <a:pt x="963738" y="2434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4" name="Bild 1">
            <a:extLst>
              <a:ext uri="{FF2B5EF4-FFF2-40B4-BE49-F238E27FC236}">
                <a16:creationId xmlns:a16="http://schemas.microsoft.com/office/drawing/2014/main" id="{F2DEBCD7-78B2-7D5F-3C5D-100009F044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2143" y="1180532"/>
            <a:ext cx="6658449" cy="439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4751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153EDB2-4AAD-43F4-AE78-4D326C813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CB7779-72E2-4E92-AE18-6BBC335DD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5" y="0"/>
            <a:ext cx="11097905" cy="6858000"/>
            <a:chOff x="547625" y="0"/>
            <a:chExt cx="11097905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75B9DA5-08BD-40EA-B06C-3D3CCD06A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07575" y="0"/>
              <a:ext cx="10345003" cy="6858000"/>
            </a:xfrm>
            <a:custGeom>
              <a:avLst/>
              <a:gdLst>
                <a:gd name="connsiteX0" fmla="*/ 7551973 w 9174595"/>
                <a:gd name="connsiteY0" fmla="*/ 0 h 6858000"/>
                <a:gd name="connsiteX1" fmla="*/ 5634635 w 9174595"/>
                <a:gd name="connsiteY1" fmla="*/ 0 h 6858000"/>
                <a:gd name="connsiteX2" fmla="*/ 5550590 w 9174595"/>
                <a:gd name="connsiteY2" fmla="*/ 0 h 6858000"/>
                <a:gd name="connsiteX3" fmla="*/ 5480986 w 9174595"/>
                <a:gd name="connsiteY3" fmla="*/ 0 h 6858000"/>
                <a:gd name="connsiteX4" fmla="*/ 4886240 w 9174595"/>
                <a:gd name="connsiteY4" fmla="*/ 0 h 6858000"/>
                <a:gd name="connsiteX5" fmla="*/ 4816638 w 9174595"/>
                <a:gd name="connsiteY5" fmla="*/ 0 h 6858000"/>
                <a:gd name="connsiteX6" fmla="*/ 4357958 w 9174595"/>
                <a:gd name="connsiteY6" fmla="*/ 0 h 6858000"/>
                <a:gd name="connsiteX7" fmla="*/ 4288354 w 9174595"/>
                <a:gd name="connsiteY7" fmla="*/ 0 h 6858000"/>
                <a:gd name="connsiteX8" fmla="*/ 3693608 w 9174595"/>
                <a:gd name="connsiteY8" fmla="*/ 0 h 6858000"/>
                <a:gd name="connsiteX9" fmla="*/ 3624006 w 9174595"/>
                <a:gd name="connsiteY9" fmla="*/ 0 h 6858000"/>
                <a:gd name="connsiteX10" fmla="*/ 3276448 w 9174595"/>
                <a:gd name="connsiteY10" fmla="*/ 0 h 6858000"/>
                <a:gd name="connsiteX11" fmla="*/ 1622622 w 9174595"/>
                <a:gd name="connsiteY11" fmla="*/ 0 h 6858000"/>
                <a:gd name="connsiteX12" fmla="*/ 1600504 w 9174595"/>
                <a:gd name="connsiteY12" fmla="*/ 14997 h 6858000"/>
                <a:gd name="connsiteX13" fmla="*/ 0 w 9174595"/>
                <a:gd name="connsiteY13" fmla="*/ 3621656 h 6858000"/>
                <a:gd name="connsiteX14" fmla="*/ 1873886 w 9174595"/>
                <a:gd name="connsiteY14" fmla="*/ 6374814 h 6858000"/>
                <a:gd name="connsiteX15" fmla="*/ 2390406 w 9174595"/>
                <a:gd name="connsiteY15" fmla="*/ 6780599 h 6858000"/>
                <a:gd name="connsiteX16" fmla="*/ 2502136 w 9174595"/>
                <a:gd name="connsiteY16" fmla="*/ 6858000 h 6858000"/>
                <a:gd name="connsiteX17" fmla="*/ 3276448 w 9174595"/>
                <a:gd name="connsiteY17" fmla="*/ 6858000 h 6858000"/>
                <a:gd name="connsiteX18" fmla="*/ 3624006 w 9174595"/>
                <a:gd name="connsiteY18" fmla="*/ 6858000 h 6858000"/>
                <a:gd name="connsiteX19" fmla="*/ 3693608 w 9174595"/>
                <a:gd name="connsiteY19" fmla="*/ 6858000 h 6858000"/>
                <a:gd name="connsiteX20" fmla="*/ 4288354 w 9174595"/>
                <a:gd name="connsiteY20" fmla="*/ 6858000 h 6858000"/>
                <a:gd name="connsiteX21" fmla="*/ 4357958 w 9174595"/>
                <a:gd name="connsiteY21" fmla="*/ 6858000 h 6858000"/>
                <a:gd name="connsiteX22" fmla="*/ 4816638 w 9174595"/>
                <a:gd name="connsiteY22" fmla="*/ 6858000 h 6858000"/>
                <a:gd name="connsiteX23" fmla="*/ 4886240 w 9174595"/>
                <a:gd name="connsiteY23" fmla="*/ 6858000 h 6858000"/>
                <a:gd name="connsiteX24" fmla="*/ 5480986 w 9174595"/>
                <a:gd name="connsiteY24" fmla="*/ 6858000 h 6858000"/>
                <a:gd name="connsiteX25" fmla="*/ 5550590 w 9174595"/>
                <a:gd name="connsiteY25" fmla="*/ 6858000 h 6858000"/>
                <a:gd name="connsiteX26" fmla="*/ 5634635 w 9174595"/>
                <a:gd name="connsiteY26" fmla="*/ 6858000 h 6858000"/>
                <a:gd name="connsiteX27" fmla="*/ 6672460 w 9174595"/>
                <a:gd name="connsiteY27" fmla="*/ 6858000 h 6858000"/>
                <a:gd name="connsiteX28" fmla="*/ 6784188 w 9174595"/>
                <a:gd name="connsiteY28" fmla="*/ 6780599 h 6858000"/>
                <a:gd name="connsiteX29" fmla="*/ 7300708 w 9174595"/>
                <a:gd name="connsiteY29" fmla="*/ 6374814 h 6858000"/>
                <a:gd name="connsiteX30" fmla="*/ 9174595 w 9174595"/>
                <a:gd name="connsiteY30" fmla="*/ 3621656 h 6858000"/>
                <a:gd name="connsiteX31" fmla="*/ 7574092 w 9174595"/>
                <a:gd name="connsiteY3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74595" h="6858000">
                  <a:moveTo>
                    <a:pt x="7551973" y="0"/>
                  </a:moveTo>
                  <a:lnTo>
                    <a:pt x="5634635" y="0"/>
                  </a:lnTo>
                  <a:lnTo>
                    <a:pt x="5550590" y="0"/>
                  </a:lnTo>
                  <a:lnTo>
                    <a:pt x="5480986" y="0"/>
                  </a:lnTo>
                  <a:lnTo>
                    <a:pt x="4886240" y="0"/>
                  </a:lnTo>
                  <a:lnTo>
                    <a:pt x="4816638" y="0"/>
                  </a:lnTo>
                  <a:lnTo>
                    <a:pt x="4357958" y="0"/>
                  </a:lnTo>
                  <a:lnTo>
                    <a:pt x="4288354" y="0"/>
                  </a:lnTo>
                  <a:lnTo>
                    <a:pt x="3693608" y="0"/>
                  </a:lnTo>
                  <a:lnTo>
                    <a:pt x="3624006" y="0"/>
                  </a:lnTo>
                  <a:lnTo>
                    <a:pt x="3276448" y="0"/>
                  </a:lnTo>
                  <a:lnTo>
                    <a:pt x="1622622" y="0"/>
                  </a:lnTo>
                  <a:lnTo>
                    <a:pt x="1600504" y="14997"/>
                  </a:lnTo>
                  <a:cubicBezTo>
                    <a:pt x="573594" y="754641"/>
                    <a:pt x="0" y="2093192"/>
                    <a:pt x="0" y="3621656"/>
                  </a:cubicBezTo>
                  <a:cubicBezTo>
                    <a:pt x="0" y="4969131"/>
                    <a:pt x="928496" y="5602839"/>
                    <a:pt x="1873886" y="6374814"/>
                  </a:cubicBezTo>
                  <a:cubicBezTo>
                    <a:pt x="2046046" y="6515397"/>
                    <a:pt x="2216632" y="6653108"/>
                    <a:pt x="2390406" y="6780599"/>
                  </a:cubicBezTo>
                  <a:lnTo>
                    <a:pt x="2502136" y="6858000"/>
                  </a:lnTo>
                  <a:lnTo>
                    <a:pt x="3276448" y="6858000"/>
                  </a:lnTo>
                  <a:lnTo>
                    <a:pt x="3624006" y="6858000"/>
                  </a:lnTo>
                  <a:lnTo>
                    <a:pt x="3693608" y="6858000"/>
                  </a:lnTo>
                  <a:lnTo>
                    <a:pt x="4288354" y="6858000"/>
                  </a:lnTo>
                  <a:lnTo>
                    <a:pt x="4357958" y="6858000"/>
                  </a:lnTo>
                  <a:lnTo>
                    <a:pt x="4816638" y="6858000"/>
                  </a:lnTo>
                  <a:lnTo>
                    <a:pt x="4886240" y="6858000"/>
                  </a:lnTo>
                  <a:lnTo>
                    <a:pt x="5480986" y="6858000"/>
                  </a:lnTo>
                  <a:lnTo>
                    <a:pt x="5550590" y="6858000"/>
                  </a:lnTo>
                  <a:lnTo>
                    <a:pt x="5634635" y="6858000"/>
                  </a:lnTo>
                  <a:lnTo>
                    <a:pt x="6672460" y="6858000"/>
                  </a:lnTo>
                  <a:lnTo>
                    <a:pt x="6784188" y="6780599"/>
                  </a:lnTo>
                  <a:cubicBezTo>
                    <a:pt x="6957963" y="6653108"/>
                    <a:pt x="7128548" y="6515397"/>
                    <a:pt x="7300708" y="6374814"/>
                  </a:cubicBezTo>
                  <a:cubicBezTo>
                    <a:pt x="8246100" y="5602839"/>
                    <a:pt x="9174595" y="4969131"/>
                    <a:pt x="9174595" y="3621656"/>
                  </a:cubicBezTo>
                  <a:cubicBezTo>
                    <a:pt x="9174595" y="2093192"/>
                    <a:pt x="8601001" y="754641"/>
                    <a:pt x="7574092" y="149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E62D72-11EF-40E9-BF23-0FCAEACD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08673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76336F2-6633-4E26-8760-05F94D87D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75235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9F3102E-7749-422F-8F51-A148252B8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5" y="0"/>
              <a:ext cx="2209181" cy="6858000"/>
            </a:xfrm>
            <a:custGeom>
              <a:avLst/>
              <a:gdLst>
                <a:gd name="connsiteX0" fmla="*/ 955085 w 2209181"/>
                <a:gd name="connsiteY0" fmla="*/ 0 h 6858000"/>
                <a:gd name="connsiteX1" fmla="*/ 937727 w 2209181"/>
                <a:gd name="connsiteY1" fmla="*/ 0 h 6858000"/>
                <a:gd name="connsiteX2" fmla="*/ 963738 w 2209181"/>
                <a:gd name="connsiteY2" fmla="*/ 24346 h 6858000"/>
                <a:gd name="connsiteX3" fmla="*/ 2184004 w 2209181"/>
                <a:gd name="connsiteY3" fmla="*/ 3809420 h 6858000"/>
                <a:gd name="connsiteX4" fmla="*/ 218679 w 2209181"/>
                <a:gd name="connsiteY4" fmla="*/ 6681644 h 6858000"/>
                <a:gd name="connsiteX5" fmla="*/ 0 w 2209181"/>
                <a:gd name="connsiteY5" fmla="*/ 6858000 h 6858000"/>
                <a:gd name="connsiteX6" fmla="*/ 19349 w 2209181"/>
                <a:gd name="connsiteY6" fmla="*/ 6858000 h 6858000"/>
                <a:gd name="connsiteX7" fmla="*/ 236958 w 2209181"/>
                <a:gd name="connsiteY7" fmla="*/ 6682507 h 6858000"/>
                <a:gd name="connsiteX8" fmla="*/ 2202283 w 2209181"/>
                <a:gd name="connsiteY8" fmla="*/ 3810283 h 6858000"/>
                <a:gd name="connsiteX9" fmla="*/ 982018 w 2209181"/>
                <a:gd name="connsiteY9" fmla="*/ 2521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55085" y="0"/>
                  </a:moveTo>
                  <a:lnTo>
                    <a:pt x="937727" y="0"/>
                  </a:lnTo>
                  <a:lnTo>
                    <a:pt x="963738" y="24346"/>
                  </a:lnTo>
                  <a:cubicBezTo>
                    <a:pt x="1818009" y="885455"/>
                    <a:pt x="2251801" y="2269402"/>
                    <a:pt x="2184004" y="3809420"/>
                  </a:cubicBezTo>
                  <a:cubicBezTo>
                    <a:pt x="2120250" y="5257592"/>
                    <a:pt x="1181008" y="5895709"/>
                    <a:pt x="218679" y="6681644"/>
                  </a:cubicBezTo>
                  <a:lnTo>
                    <a:pt x="0" y="6858000"/>
                  </a:lnTo>
                  <a:lnTo>
                    <a:pt x="19349" y="6858000"/>
                  </a:lnTo>
                  <a:lnTo>
                    <a:pt x="236958" y="6682507"/>
                  </a:lnTo>
                  <a:cubicBezTo>
                    <a:pt x="1199288" y="5896573"/>
                    <a:pt x="2138530" y="5258455"/>
                    <a:pt x="2202283" y="3810283"/>
                  </a:cubicBezTo>
                  <a:cubicBezTo>
                    <a:pt x="2270080" y="2270266"/>
                    <a:pt x="1836289" y="886318"/>
                    <a:pt x="982018" y="2521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1191CD-1211-4C40-9D45-449D9BE65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36349" y="0"/>
              <a:ext cx="2209181" cy="6858000"/>
            </a:xfrm>
            <a:custGeom>
              <a:avLst/>
              <a:gdLst>
                <a:gd name="connsiteX0" fmla="*/ 937727 w 2209181"/>
                <a:gd name="connsiteY0" fmla="*/ 0 h 6858000"/>
                <a:gd name="connsiteX1" fmla="*/ 955085 w 2209181"/>
                <a:gd name="connsiteY1" fmla="*/ 0 h 6858000"/>
                <a:gd name="connsiteX2" fmla="*/ 982018 w 2209181"/>
                <a:gd name="connsiteY2" fmla="*/ 25210 h 6858000"/>
                <a:gd name="connsiteX3" fmla="*/ 2202283 w 2209181"/>
                <a:gd name="connsiteY3" fmla="*/ 3810283 h 6858000"/>
                <a:gd name="connsiteX4" fmla="*/ 236958 w 2209181"/>
                <a:gd name="connsiteY4" fmla="*/ 6682507 h 6858000"/>
                <a:gd name="connsiteX5" fmla="*/ 19349 w 2209181"/>
                <a:gd name="connsiteY5" fmla="*/ 6858000 h 6858000"/>
                <a:gd name="connsiteX6" fmla="*/ 0 w 2209181"/>
                <a:gd name="connsiteY6" fmla="*/ 6858000 h 6858000"/>
                <a:gd name="connsiteX7" fmla="*/ 218679 w 2209181"/>
                <a:gd name="connsiteY7" fmla="*/ 6681644 h 6858000"/>
                <a:gd name="connsiteX8" fmla="*/ 2184004 w 2209181"/>
                <a:gd name="connsiteY8" fmla="*/ 3809420 h 6858000"/>
                <a:gd name="connsiteX9" fmla="*/ 963738 w 2209181"/>
                <a:gd name="connsiteY9" fmla="*/ 24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37727" y="0"/>
                  </a:moveTo>
                  <a:lnTo>
                    <a:pt x="955085" y="0"/>
                  </a:lnTo>
                  <a:lnTo>
                    <a:pt x="982018" y="25210"/>
                  </a:lnTo>
                  <a:cubicBezTo>
                    <a:pt x="1836289" y="886318"/>
                    <a:pt x="2270080" y="2270266"/>
                    <a:pt x="2202283" y="3810283"/>
                  </a:cubicBezTo>
                  <a:cubicBezTo>
                    <a:pt x="2138530" y="5258455"/>
                    <a:pt x="1199288" y="5896573"/>
                    <a:pt x="236958" y="6682507"/>
                  </a:cubicBezTo>
                  <a:lnTo>
                    <a:pt x="19349" y="6858000"/>
                  </a:lnTo>
                  <a:lnTo>
                    <a:pt x="0" y="6858000"/>
                  </a:lnTo>
                  <a:lnTo>
                    <a:pt x="218679" y="6681644"/>
                  </a:lnTo>
                  <a:cubicBezTo>
                    <a:pt x="1181008" y="5895709"/>
                    <a:pt x="2120250" y="5257592"/>
                    <a:pt x="2184004" y="3809420"/>
                  </a:cubicBezTo>
                  <a:cubicBezTo>
                    <a:pt x="2251801" y="2269402"/>
                    <a:pt x="1818009" y="885455"/>
                    <a:pt x="963738" y="2434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A3CEB5AC-7104-ED73-7B6D-FD0CAF327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938" y="1582117"/>
            <a:ext cx="7560860" cy="359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0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 3">
            <a:extLst>
              <a:ext uri="{FF2B5EF4-FFF2-40B4-BE49-F238E27FC236}">
                <a16:creationId xmlns:a16="http://schemas.microsoft.com/office/drawing/2014/main" id="{C2B8DF46-1619-FECC-C110-A840ECCC9F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33" r="-15925" b="17902"/>
          <a:stretch>
            <a:fillRect/>
          </a:stretch>
        </p:blipFill>
        <p:spPr bwMode="auto">
          <a:xfrm>
            <a:off x="838199" y="557188"/>
            <a:ext cx="4181917" cy="5750293"/>
          </a:xfrm>
          <a:prstGeom prst="rect">
            <a:avLst/>
          </a:prstGeom>
          <a:noFill/>
        </p:spPr>
      </p:pic>
      <p:pic>
        <p:nvPicPr>
          <p:cNvPr id="2" name="Bild 2">
            <a:extLst>
              <a:ext uri="{FF2B5EF4-FFF2-40B4-BE49-F238E27FC236}">
                <a16:creationId xmlns:a16="http://schemas.microsoft.com/office/drawing/2014/main" id="{169BC197-E758-D322-D596-788490633F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9" r="3" b="19704"/>
          <a:stretch>
            <a:fillRect/>
          </a:stretch>
        </p:blipFill>
        <p:spPr bwMode="auto">
          <a:xfrm>
            <a:off x="5186775" y="557188"/>
            <a:ext cx="6167025" cy="2785948"/>
          </a:xfrm>
          <a:prstGeom prst="rect">
            <a:avLst/>
          </a:prstGeom>
          <a:noFill/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B41F08A-0AB9-40FE-A1BF-40E842F6DB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409" t="5427" r="-10067" b="6318"/>
          <a:stretch>
            <a:fillRect/>
          </a:stretch>
        </p:blipFill>
        <p:spPr>
          <a:xfrm>
            <a:off x="5186774" y="3514851"/>
            <a:ext cx="6167025" cy="279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53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7C043F0-51F2-DBE3-C34C-BFE685AC1F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65" b="1884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49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Breitbild</PresentationFormat>
  <Paragraphs>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Meiryo</vt:lpstr>
      <vt:lpstr>Aptos</vt:lpstr>
      <vt:lpstr>Aptos Display</vt:lpstr>
      <vt:lpstr>Arial</vt:lpstr>
      <vt:lpstr>Office</vt:lpstr>
      <vt:lpstr>Baukollekte LV-Tag NOSA 2026 (Gifhorn)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neuekreatur neuekreatur</dc:creator>
  <cp:lastModifiedBy>neuekreatur neuekreatur</cp:lastModifiedBy>
  <cp:revision>1</cp:revision>
  <dcterms:created xsi:type="dcterms:W3CDTF">2026-04-17T15:53:35Z</dcterms:created>
  <dcterms:modified xsi:type="dcterms:W3CDTF">2026-04-17T16:12:33Z</dcterms:modified>
</cp:coreProperties>
</file>